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4" r:id="rId2"/>
    <p:sldId id="257" r:id="rId3"/>
    <p:sldId id="258" r:id="rId4"/>
    <p:sldId id="288" r:id="rId5"/>
    <p:sldId id="294" r:id="rId6"/>
    <p:sldId id="275" r:id="rId7"/>
    <p:sldId id="262" r:id="rId8"/>
    <p:sldId id="300" r:id="rId9"/>
    <p:sldId id="296" r:id="rId10"/>
    <p:sldId id="297" r:id="rId11"/>
    <p:sldId id="302" r:id="rId12"/>
    <p:sldId id="303" r:id="rId13"/>
    <p:sldId id="304" r:id="rId14"/>
    <p:sldId id="264" r:id="rId15"/>
    <p:sldId id="292" r:id="rId16"/>
    <p:sldId id="305" r:id="rId17"/>
    <p:sldId id="277" r:id="rId18"/>
    <p:sldId id="265" r:id="rId19"/>
    <p:sldId id="263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BAD"/>
    <a:srgbClr val="637F8E"/>
    <a:srgbClr val="FFFFFF"/>
    <a:srgbClr val="D8C1DB"/>
    <a:srgbClr val="6FC6F3"/>
    <a:srgbClr val="13A0E7"/>
    <a:srgbClr val="777450"/>
    <a:srgbClr val="68A9AC"/>
    <a:srgbClr val="5E7885"/>
    <a:srgbClr val="64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3466" autoAdjust="0"/>
  </p:normalViewPr>
  <p:slideViewPr>
    <p:cSldViewPr snapToGrid="0" showGuides="1">
      <p:cViewPr varScale="1">
        <p:scale>
          <a:sx n="106" d="100"/>
          <a:sy n="106" d="100"/>
        </p:scale>
        <p:origin x="1152" y="114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B759-C074-48F8-91B2-C8BB2BE2DFA8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3359-1B92-4635-9522-5D84B6108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7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5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6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21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5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1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19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3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2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0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1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78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1249ffcf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1249ffcf0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42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36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7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 </a:t>
            </a:r>
            <a:r>
              <a:rPr lang="ko-KR" altLang="en-US" dirty="0"/>
              <a:t> 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4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65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F3359-1B92-4635-9522-5D84B6108E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3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55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18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2"/>
          </p:nvPr>
        </p:nvSpPr>
        <p:spPr>
          <a:xfrm>
            <a:off x="2137628" y="2380540"/>
            <a:ext cx="2014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2151900" y="2742107"/>
            <a:ext cx="36436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 idx="3"/>
          </p:nvPr>
        </p:nvSpPr>
        <p:spPr>
          <a:xfrm>
            <a:off x="2137500" y="4637300"/>
            <a:ext cx="2014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4"/>
          </p:nvPr>
        </p:nvSpPr>
        <p:spPr>
          <a:xfrm>
            <a:off x="2151107" y="4987468"/>
            <a:ext cx="36436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 idx="5"/>
          </p:nvPr>
        </p:nvSpPr>
        <p:spPr>
          <a:xfrm>
            <a:off x="6709333" y="2380540"/>
            <a:ext cx="2014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6"/>
          </p:nvPr>
        </p:nvSpPr>
        <p:spPr>
          <a:xfrm>
            <a:off x="6710433" y="2742107"/>
            <a:ext cx="36436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 idx="7"/>
          </p:nvPr>
        </p:nvSpPr>
        <p:spPr>
          <a:xfrm>
            <a:off x="6696167" y="4637500"/>
            <a:ext cx="2014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8"/>
          </p:nvPr>
        </p:nvSpPr>
        <p:spPr>
          <a:xfrm>
            <a:off x="6710433" y="4986875"/>
            <a:ext cx="36436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73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8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7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023E-C550-414C-8453-59506BA760A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8047-EF5A-4B5A-9795-EA55F74F23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9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10C24B-02E1-43D3-A65D-D003A627B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664440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0"/>
            <a:ext cx="1266444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춘천 관광 가이드 웹사이트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5474676" y="2108745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2021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51D24115-336C-4E6D-9B75-9B4B49BC9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9" y="178416"/>
            <a:ext cx="1740251" cy="392410"/>
          </a:xfrm>
          <a:prstGeom prst="rect">
            <a:avLst/>
          </a:prstGeom>
        </p:spPr>
      </p:pic>
      <p:sp>
        <p:nvSpPr>
          <p:cNvPr id="11" name="文本框 13">
            <a:extLst>
              <a:ext uri="{FF2B5EF4-FFF2-40B4-BE49-F238E27FC236}">
                <a16:creationId xmlns:a16="http://schemas.microsoft.com/office/drawing/2014/main" id="{BA108C0F-6DC0-46CF-97AA-8CBE2BA2F490}"/>
              </a:ext>
            </a:extLst>
          </p:cNvPr>
          <p:cNvSpPr txBox="1"/>
          <p:nvPr/>
        </p:nvSpPr>
        <p:spPr>
          <a:xfrm>
            <a:off x="8178046" y="6022018"/>
            <a:ext cx="35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  <a:latin typeface="+mj-ea"/>
                <a:ea typeface="+mj-ea"/>
              </a:rPr>
              <a:t>곽영주</a:t>
            </a:r>
            <a:r>
              <a:rPr lang="en-US" altLang="ko-KR" spc="6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pc="600" dirty="0">
                <a:solidFill>
                  <a:schemeClr val="bg1"/>
                </a:solidFill>
                <a:latin typeface="+mj-ea"/>
                <a:ea typeface="+mj-ea"/>
              </a:rPr>
              <a:t> 최준민</a:t>
            </a:r>
            <a:r>
              <a:rPr lang="en-US" altLang="ko-KR" spc="6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pc="600" dirty="0">
                <a:solidFill>
                  <a:schemeClr val="bg1"/>
                </a:solidFill>
                <a:latin typeface="+mj-ea"/>
                <a:ea typeface="+mj-ea"/>
              </a:rPr>
              <a:t> 서주현</a:t>
            </a:r>
            <a:endParaRPr lang="zh-CN" altLang="en-US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541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A38B-5A9A-4967-B0C6-A6786AEC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BD44C22-7D28-43D1-9A10-EF04460DF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 b="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on a dock with a large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6C080491-8676-47E5-AF0F-823E993E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r="2" b="2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50421-0BDE-45AC-B3CD-F3DD919CF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03F424BE-CAC1-40E5-9233-119D3EFE917F}"/>
              </a:ext>
            </a:extLst>
          </p:cNvPr>
          <p:cNvSpPr>
            <a:spLocks noChangeAspect="1"/>
          </p:cNvSpPr>
          <p:nvPr/>
        </p:nvSpPr>
        <p:spPr>
          <a:xfrm>
            <a:off x="-1" y="1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AD0ED9FA-BFD7-4076-9D92-7688A8A34166}"/>
              </a:ext>
            </a:extLst>
          </p:cNvPr>
          <p:cNvSpPr/>
          <p:nvPr/>
        </p:nvSpPr>
        <p:spPr>
          <a:xfrm>
            <a:off x="3317507" y="1092134"/>
            <a:ext cx="5556986" cy="4673732"/>
          </a:xfrm>
          <a:prstGeom prst="hexagon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46C5A9-3544-4625-BC59-BED7644BB4DF}"/>
              </a:ext>
            </a:extLst>
          </p:cNvPr>
          <p:cNvSpPr txBox="1"/>
          <p:nvPr/>
        </p:nvSpPr>
        <p:spPr>
          <a:xfrm>
            <a:off x="4593857" y="4771068"/>
            <a:ext cx="300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시연 영상</a:t>
            </a:r>
            <a:endParaRPr lang="zh-CN" altLang="en-US" sz="20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BAA9F8F-7890-4C5F-8E8A-FA798593FEFC}"/>
              </a:ext>
            </a:extLst>
          </p:cNvPr>
          <p:cNvSpPr>
            <a:spLocks noChangeAspect="1"/>
          </p:cNvSpPr>
          <p:nvPr/>
        </p:nvSpPr>
        <p:spPr>
          <a:xfrm>
            <a:off x="4344512" y="2199021"/>
            <a:ext cx="3502977" cy="1977359"/>
          </a:xfrm>
          <a:custGeom>
            <a:avLst/>
            <a:gdLst/>
            <a:ahLst/>
            <a:cxnLst/>
            <a:rect l="l" t="t" r="r" b="b"/>
            <a:pathLst>
              <a:path w="3502977" h="1977359">
                <a:moveTo>
                  <a:pt x="1754873" y="1362797"/>
                </a:moveTo>
                <a:lnTo>
                  <a:pt x="1754873" y="1566759"/>
                </a:lnTo>
                <a:lnTo>
                  <a:pt x="1836455" y="1566759"/>
                </a:lnTo>
                <a:cubicBezTo>
                  <a:pt x="1879902" y="1566674"/>
                  <a:pt x="1912833" y="1557411"/>
                  <a:pt x="1935247" y="1538969"/>
                </a:cubicBezTo>
                <a:cubicBezTo>
                  <a:pt x="1957661" y="1520528"/>
                  <a:pt x="1968921" y="1493418"/>
                  <a:pt x="1969027" y="1457639"/>
                </a:cubicBezTo>
                <a:cubicBezTo>
                  <a:pt x="1968921" y="1422456"/>
                  <a:pt x="1957661" y="1397725"/>
                  <a:pt x="1935247" y="1383448"/>
                </a:cubicBezTo>
                <a:cubicBezTo>
                  <a:pt x="1912833" y="1369171"/>
                  <a:pt x="1879902" y="1362287"/>
                  <a:pt x="1836455" y="1362797"/>
                </a:cubicBezTo>
                <a:close/>
                <a:moveTo>
                  <a:pt x="3010843" y="1219221"/>
                </a:moveTo>
                <a:lnTo>
                  <a:pt x="3491766" y="1219221"/>
                </a:lnTo>
                <a:lnTo>
                  <a:pt x="3491766" y="1369931"/>
                </a:lnTo>
                <a:lnTo>
                  <a:pt x="3193148" y="1369931"/>
                </a:lnTo>
                <a:lnTo>
                  <a:pt x="3193148" y="1510705"/>
                </a:lnTo>
                <a:lnTo>
                  <a:pt x="3446922" y="1510705"/>
                </a:lnTo>
                <a:lnTo>
                  <a:pt x="3446922" y="1663454"/>
                </a:lnTo>
                <a:lnTo>
                  <a:pt x="3193148" y="1663454"/>
                </a:lnTo>
                <a:lnTo>
                  <a:pt x="3193148" y="1824611"/>
                </a:lnTo>
                <a:lnTo>
                  <a:pt x="3502977" y="1824611"/>
                </a:lnTo>
                <a:lnTo>
                  <a:pt x="3502977" y="1977359"/>
                </a:lnTo>
                <a:lnTo>
                  <a:pt x="3010843" y="1977359"/>
                </a:lnTo>
                <a:close/>
                <a:moveTo>
                  <a:pt x="2334568" y="1219221"/>
                </a:moveTo>
                <a:lnTo>
                  <a:pt x="2815491" y="1219221"/>
                </a:lnTo>
                <a:lnTo>
                  <a:pt x="2815491" y="1369931"/>
                </a:lnTo>
                <a:lnTo>
                  <a:pt x="2516873" y="1369931"/>
                </a:lnTo>
                <a:lnTo>
                  <a:pt x="2516873" y="1510705"/>
                </a:lnTo>
                <a:lnTo>
                  <a:pt x="2770647" y="1510705"/>
                </a:lnTo>
                <a:lnTo>
                  <a:pt x="2770647" y="1663454"/>
                </a:lnTo>
                <a:lnTo>
                  <a:pt x="2516873" y="1663454"/>
                </a:lnTo>
                <a:lnTo>
                  <a:pt x="2516873" y="1824611"/>
                </a:lnTo>
                <a:lnTo>
                  <a:pt x="2826702" y="1824611"/>
                </a:lnTo>
                <a:lnTo>
                  <a:pt x="2826702" y="1977359"/>
                </a:lnTo>
                <a:lnTo>
                  <a:pt x="2334568" y="1977359"/>
                </a:lnTo>
                <a:close/>
                <a:moveTo>
                  <a:pt x="1572568" y="1219221"/>
                </a:moveTo>
                <a:lnTo>
                  <a:pt x="1850732" y="1219221"/>
                </a:lnTo>
                <a:cubicBezTo>
                  <a:pt x="1905421" y="1218767"/>
                  <a:pt x="1955059" y="1225784"/>
                  <a:pt x="1999648" y="1240270"/>
                </a:cubicBezTo>
                <a:cubicBezTo>
                  <a:pt x="2044236" y="1254757"/>
                  <a:pt x="2079820" y="1279434"/>
                  <a:pt x="2106398" y="1314302"/>
                </a:cubicBezTo>
                <a:cubicBezTo>
                  <a:pt x="2132977" y="1349170"/>
                  <a:pt x="2146596" y="1396949"/>
                  <a:pt x="2147255" y="1457639"/>
                </a:cubicBezTo>
                <a:cubicBezTo>
                  <a:pt x="2146725" y="1513108"/>
                  <a:pt x="2134800" y="1558936"/>
                  <a:pt x="2111482" y="1595123"/>
                </a:cubicBezTo>
                <a:cubicBezTo>
                  <a:pt x="2088164" y="1631310"/>
                  <a:pt x="2056634" y="1658513"/>
                  <a:pt x="2016894" y="1676733"/>
                </a:cubicBezTo>
                <a:lnTo>
                  <a:pt x="2185984" y="1977359"/>
                </a:lnTo>
                <a:lnTo>
                  <a:pt x="1982267" y="1977359"/>
                </a:lnTo>
                <a:lnTo>
                  <a:pt x="1842574" y="1710336"/>
                </a:lnTo>
                <a:lnTo>
                  <a:pt x="1754873" y="1710336"/>
                </a:lnTo>
                <a:lnTo>
                  <a:pt x="1754873" y="1977359"/>
                </a:lnTo>
                <a:lnTo>
                  <a:pt x="1572568" y="1977359"/>
                </a:lnTo>
                <a:close/>
                <a:moveTo>
                  <a:pt x="743893" y="1219221"/>
                </a:moveTo>
                <a:lnTo>
                  <a:pt x="926198" y="1219221"/>
                </a:lnTo>
                <a:lnTo>
                  <a:pt x="926198" y="1507647"/>
                </a:lnTo>
                <a:lnTo>
                  <a:pt x="1176023" y="1507647"/>
                </a:lnTo>
                <a:lnTo>
                  <a:pt x="1176023" y="1219221"/>
                </a:lnTo>
                <a:lnTo>
                  <a:pt x="1356290" y="1219221"/>
                </a:lnTo>
                <a:lnTo>
                  <a:pt x="1356290" y="1977359"/>
                </a:lnTo>
                <a:lnTo>
                  <a:pt x="1176023" y="1977359"/>
                </a:lnTo>
                <a:lnTo>
                  <a:pt x="1176023" y="1665492"/>
                </a:lnTo>
                <a:lnTo>
                  <a:pt x="926198" y="1665492"/>
                </a:lnTo>
                <a:lnTo>
                  <a:pt x="926198" y="1977359"/>
                </a:lnTo>
                <a:lnTo>
                  <a:pt x="743893" y="1977359"/>
                </a:lnTo>
                <a:close/>
                <a:moveTo>
                  <a:pt x="0" y="1219221"/>
                </a:moveTo>
                <a:lnTo>
                  <a:pt x="593033" y="1219221"/>
                </a:lnTo>
                <a:lnTo>
                  <a:pt x="593033" y="1369931"/>
                </a:lnTo>
                <a:lnTo>
                  <a:pt x="387159" y="1369931"/>
                </a:lnTo>
                <a:lnTo>
                  <a:pt x="387159" y="1977359"/>
                </a:lnTo>
                <a:lnTo>
                  <a:pt x="204854" y="1977359"/>
                </a:lnTo>
                <a:lnTo>
                  <a:pt x="204854" y="1369931"/>
                </a:lnTo>
                <a:lnTo>
                  <a:pt x="0" y="1369931"/>
                </a:lnTo>
                <a:close/>
                <a:moveTo>
                  <a:pt x="1907273" y="143597"/>
                </a:moveTo>
                <a:lnTo>
                  <a:pt x="1907273" y="347559"/>
                </a:lnTo>
                <a:lnTo>
                  <a:pt x="1988855" y="347559"/>
                </a:lnTo>
                <a:cubicBezTo>
                  <a:pt x="2032302" y="347474"/>
                  <a:pt x="2065233" y="338211"/>
                  <a:pt x="2087647" y="319769"/>
                </a:cubicBezTo>
                <a:cubicBezTo>
                  <a:pt x="2110061" y="301328"/>
                  <a:pt x="2121321" y="274218"/>
                  <a:pt x="2121427" y="238439"/>
                </a:cubicBezTo>
                <a:cubicBezTo>
                  <a:pt x="2121321" y="203256"/>
                  <a:pt x="2110061" y="178525"/>
                  <a:pt x="2087647" y="164248"/>
                </a:cubicBezTo>
                <a:cubicBezTo>
                  <a:pt x="2065233" y="149971"/>
                  <a:pt x="2032302" y="143087"/>
                  <a:pt x="1988855" y="143597"/>
                </a:cubicBezTo>
                <a:close/>
                <a:moveTo>
                  <a:pt x="507098" y="143597"/>
                </a:moveTo>
                <a:lnTo>
                  <a:pt x="507098" y="362847"/>
                </a:lnTo>
                <a:lnTo>
                  <a:pt x="586642" y="362847"/>
                </a:lnTo>
                <a:cubicBezTo>
                  <a:pt x="630939" y="362656"/>
                  <a:pt x="663956" y="352586"/>
                  <a:pt x="685689" y="332636"/>
                </a:cubicBezTo>
                <a:cubicBezTo>
                  <a:pt x="707423" y="312687"/>
                  <a:pt x="718259" y="284006"/>
                  <a:pt x="718195" y="246594"/>
                </a:cubicBezTo>
                <a:cubicBezTo>
                  <a:pt x="717982" y="208841"/>
                  <a:pt x="706170" y="182115"/>
                  <a:pt x="682757" y="166414"/>
                </a:cubicBezTo>
                <a:cubicBezTo>
                  <a:pt x="659345" y="150714"/>
                  <a:pt x="625607" y="143108"/>
                  <a:pt x="581543" y="143597"/>
                </a:cubicBezTo>
                <a:close/>
                <a:moveTo>
                  <a:pt x="1253095" y="135443"/>
                </a:moveTo>
                <a:cubicBezTo>
                  <a:pt x="1243861" y="175676"/>
                  <a:pt x="1234307" y="216799"/>
                  <a:pt x="1224435" y="258815"/>
                </a:cubicBezTo>
                <a:cubicBezTo>
                  <a:pt x="1214565" y="300831"/>
                  <a:pt x="1204756" y="340935"/>
                  <a:pt x="1195012" y="379127"/>
                </a:cubicBezTo>
                <a:lnTo>
                  <a:pt x="1178708" y="443362"/>
                </a:lnTo>
                <a:lnTo>
                  <a:pt x="1333595" y="443362"/>
                </a:lnTo>
                <a:lnTo>
                  <a:pt x="1317291" y="379127"/>
                </a:lnTo>
                <a:cubicBezTo>
                  <a:pt x="1307144" y="340808"/>
                  <a:pt x="1297123" y="300449"/>
                  <a:pt x="1287231" y="258050"/>
                </a:cubicBezTo>
                <a:cubicBezTo>
                  <a:pt x="1277338" y="215652"/>
                  <a:pt x="1267318" y="174783"/>
                  <a:pt x="1257171" y="135443"/>
                </a:cubicBezTo>
                <a:close/>
                <a:moveTo>
                  <a:pt x="2409825" y="21"/>
                </a:moveTo>
                <a:lnTo>
                  <a:pt x="3002857" y="21"/>
                </a:lnTo>
                <a:lnTo>
                  <a:pt x="3002857" y="150731"/>
                </a:lnTo>
                <a:lnTo>
                  <a:pt x="2796984" y="150731"/>
                </a:lnTo>
                <a:lnTo>
                  <a:pt x="2796984" y="758160"/>
                </a:lnTo>
                <a:lnTo>
                  <a:pt x="2614679" y="758160"/>
                </a:lnTo>
                <a:lnTo>
                  <a:pt x="2614679" y="150731"/>
                </a:lnTo>
                <a:lnTo>
                  <a:pt x="2409825" y="150731"/>
                </a:lnTo>
                <a:close/>
                <a:moveTo>
                  <a:pt x="1724968" y="21"/>
                </a:moveTo>
                <a:lnTo>
                  <a:pt x="2003132" y="21"/>
                </a:lnTo>
                <a:cubicBezTo>
                  <a:pt x="2057821" y="-433"/>
                  <a:pt x="2107459" y="6584"/>
                  <a:pt x="2152048" y="21070"/>
                </a:cubicBezTo>
                <a:cubicBezTo>
                  <a:pt x="2196636" y="35557"/>
                  <a:pt x="2232220" y="60234"/>
                  <a:pt x="2258798" y="95102"/>
                </a:cubicBezTo>
                <a:cubicBezTo>
                  <a:pt x="2285377" y="129969"/>
                  <a:pt x="2298996" y="177749"/>
                  <a:pt x="2299655" y="238439"/>
                </a:cubicBezTo>
                <a:cubicBezTo>
                  <a:pt x="2299125" y="293908"/>
                  <a:pt x="2287200" y="339736"/>
                  <a:pt x="2263882" y="375923"/>
                </a:cubicBezTo>
                <a:cubicBezTo>
                  <a:pt x="2240564" y="412110"/>
                  <a:pt x="2209034" y="439313"/>
                  <a:pt x="2169294" y="457533"/>
                </a:cubicBezTo>
                <a:lnTo>
                  <a:pt x="2338384" y="758160"/>
                </a:lnTo>
                <a:lnTo>
                  <a:pt x="2134667" y="758160"/>
                </a:lnTo>
                <a:lnTo>
                  <a:pt x="1994974" y="491136"/>
                </a:lnTo>
                <a:lnTo>
                  <a:pt x="1907273" y="491136"/>
                </a:lnTo>
                <a:lnTo>
                  <a:pt x="1907273" y="758160"/>
                </a:lnTo>
                <a:lnTo>
                  <a:pt x="1724968" y="758160"/>
                </a:lnTo>
                <a:close/>
                <a:moveTo>
                  <a:pt x="1150177" y="21"/>
                </a:moveTo>
                <a:lnTo>
                  <a:pt x="1368240" y="21"/>
                </a:lnTo>
                <a:lnTo>
                  <a:pt x="1603625" y="758160"/>
                </a:lnTo>
                <a:lnTo>
                  <a:pt x="1412057" y="758160"/>
                </a:lnTo>
                <a:lnTo>
                  <a:pt x="1368240" y="583881"/>
                </a:lnTo>
                <a:lnTo>
                  <a:pt x="1144063" y="583881"/>
                </a:lnTo>
                <a:lnTo>
                  <a:pt x="1100246" y="758160"/>
                </a:lnTo>
                <a:lnTo>
                  <a:pt x="914791" y="758160"/>
                </a:lnTo>
                <a:close/>
                <a:moveTo>
                  <a:pt x="324793" y="21"/>
                </a:moveTo>
                <a:lnTo>
                  <a:pt x="590721" y="21"/>
                </a:lnTo>
                <a:cubicBezTo>
                  <a:pt x="647118" y="-408"/>
                  <a:pt x="698217" y="7011"/>
                  <a:pt x="744021" y="22278"/>
                </a:cubicBezTo>
                <a:cubicBezTo>
                  <a:pt x="789824" y="37544"/>
                  <a:pt x="826339" y="63227"/>
                  <a:pt x="853566" y="99328"/>
                </a:cubicBezTo>
                <a:cubicBezTo>
                  <a:pt x="880792" y="135429"/>
                  <a:pt x="894738" y="184517"/>
                  <a:pt x="895404" y="246594"/>
                </a:cubicBezTo>
                <a:cubicBezTo>
                  <a:pt x="894669" y="306595"/>
                  <a:pt x="880635" y="355776"/>
                  <a:pt x="853302" y="394137"/>
                </a:cubicBezTo>
                <a:cubicBezTo>
                  <a:pt x="825969" y="432497"/>
                  <a:pt x="789744" y="460835"/>
                  <a:pt x="744626" y="479150"/>
                </a:cubicBezTo>
                <a:cubicBezTo>
                  <a:pt x="699509" y="497465"/>
                  <a:pt x="649907" y="506556"/>
                  <a:pt x="595820" y="506423"/>
                </a:cubicBezTo>
                <a:lnTo>
                  <a:pt x="507098" y="506423"/>
                </a:lnTo>
                <a:lnTo>
                  <a:pt x="507098" y="758160"/>
                </a:lnTo>
                <a:lnTo>
                  <a:pt x="324793" y="75816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28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10C24B-02E1-43D3-A65D-D003A627B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664440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-1"/>
            <a:ext cx="1266444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117439" y="147211"/>
            <a:ext cx="800100" cy="8001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8CDFE6-75A1-48B0-BAC7-594DD0CD4859}"/>
              </a:ext>
            </a:extLst>
          </p:cNvPr>
          <p:cNvSpPr txBox="1"/>
          <p:nvPr/>
        </p:nvSpPr>
        <p:spPr>
          <a:xfrm>
            <a:off x="260046" y="17787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884B65-BD53-4C16-95E4-78C9FCDA897B}"/>
              </a:ext>
            </a:extLst>
          </p:cNvPr>
          <p:cNvSpPr txBox="1"/>
          <p:nvPr/>
        </p:nvSpPr>
        <p:spPr>
          <a:xfrm>
            <a:off x="1060146" y="239425"/>
            <a:ext cx="2581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시연 영상</a:t>
            </a:r>
            <a:endParaRPr lang="zh-CN" altLang="en-US" sz="4000" spc="3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44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5A52058-27DC-47F1-B331-5EEF8917BC8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D8B9E00-2588-493F-B894-E29D14C5AF12}"/>
              </a:ext>
            </a:extLst>
          </p:cNvPr>
          <p:cNvSpPr/>
          <p:nvPr/>
        </p:nvSpPr>
        <p:spPr>
          <a:xfrm>
            <a:off x="2673350" y="-565785"/>
            <a:ext cx="6845300" cy="7989570"/>
          </a:xfrm>
          <a:prstGeom prst="parallelogram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D21A13-459F-4AC0-B1CE-0B188B8692CF}"/>
              </a:ext>
            </a:extLst>
          </p:cNvPr>
          <p:cNvSpPr txBox="1"/>
          <p:nvPr/>
        </p:nvSpPr>
        <p:spPr>
          <a:xfrm>
            <a:off x="4550950" y="4717646"/>
            <a:ext cx="300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기대 효과 </a:t>
            </a:r>
            <a:r>
              <a:rPr lang="en-US" altLang="ko-KR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&amp; </a:t>
            </a:r>
            <a:r>
              <a:rPr lang="ko-KR" altLang="en-US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활용 방안</a:t>
            </a:r>
            <a:endParaRPr lang="zh-CN" altLang="en-US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FD8D490-E12C-4136-8EB4-0B36BADEE98F}"/>
              </a:ext>
            </a:extLst>
          </p:cNvPr>
          <p:cNvSpPr>
            <a:spLocks noChangeAspect="1"/>
          </p:cNvSpPr>
          <p:nvPr/>
        </p:nvSpPr>
        <p:spPr>
          <a:xfrm>
            <a:off x="4636767" y="2306183"/>
            <a:ext cx="2918466" cy="1991635"/>
          </a:xfrm>
          <a:custGeom>
            <a:avLst/>
            <a:gdLst/>
            <a:ahLst/>
            <a:cxnLst/>
            <a:rect l="l" t="t" r="r" b="b"/>
            <a:pathLst>
              <a:path w="2918466" h="1991635">
                <a:moveTo>
                  <a:pt x="2487355" y="1362797"/>
                </a:moveTo>
                <a:lnTo>
                  <a:pt x="2487355" y="1566759"/>
                </a:lnTo>
                <a:lnTo>
                  <a:pt x="2568937" y="1566759"/>
                </a:lnTo>
                <a:cubicBezTo>
                  <a:pt x="2612384" y="1566674"/>
                  <a:pt x="2645314" y="1557411"/>
                  <a:pt x="2667729" y="1538969"/>
                </a:cubicBezTo>
                <a:cubicBezTo>
                  <a:pt x="2690142" y="1520528"/>
                  <a:pt x="2701403" y="1493418"/>
                  <a:pt x="2701509" y="1457639"/>
                </a:cubicBezTo>
                <a:cubicBezTo>
                  <a:pt x="2701403" y="1422456"/>
                  <a:pt x="2690142" y="1397725"/>
                  <a:pt x="2667729" y="1383448"/>
                </a:cubicBezTo>
                <a:cubicBezTo>
                  <a:pt x="2645314" y="1369171"/>
                  <a:pt x="2612384" y="1362287"/>
                  <a:pt x="2568937" y="1362797"/>
                </a:cubicBezTo>
                <a:close/>
                <a:moveTo>
                  <a:pt x="960523" y="1360759"/>
                </a:moveTo>
                <a:cubicBezTo>
                  <a:pt x="910097" y="1361311"/>
                  <a:pt x="870758" y="1381869"/>
                  <a:pt x="842507" y="1422434"/>
                </a:cubicBezTo>
                <a:cubicBezTo>
                  <a:pt x="814257" y="1462999"/>
                  <a:pt x="799897" y="1520258"/>
                  <a:pt x="799430" y="1594211"/>
                </a:cubicBezTo>
                <a:cubicBezTo>
                  <a:pt x="799897" y="1668907"/>
                  <a:pt x="814257" y="1727484"/>
                  <a:pt x="842507" y="1769940"/>
                </a:cubicBezTo>
                <a:cubicBezTo>
                  <a:pt x="870758" y="1812396"/>
                  <a:pt x="910097" y="1834017"/>
                  <a:pt x="960523" y="1834802"/>
                </a:cubicBezTo>
                <a:cubicBezTo>
                  <a:pt x="1010993" y="1834017"/>
                  <a:pt x="1050501" y="1812396"/>
                  <a:pt x="1079049" y="1769940"/>
                </a:cubicBezTo>
                <a:cubicBezTo>
                  <a:pt x="1107597" y="1727484"/>
                  <a:pt x="1122126" y="1668907"/>
                  <a:pt x="1122636" y="1594211"/>
                </a:cubicBezTo>
                <a:cubicBezTo>
                  <a:pt x="1122126" y="1520258"/>
                  <a:pt x="1107597" y="1462999"/>
                  <a:pt x="1079049" y="1422434"/>
                </a:cubicBezTo>
                <a:cubicBezTo>
                  <a:pt x="1050501" y="1381869"/>
                  <a:pt x="1010993" y="1361311"/>
                  <a:pt x="960523" y="1360759"/>
                </a:cubicBezTo>
                <a:close/>
                <a:moveTo>
                  <a:pt x="2305050" y="1219221"/>
                </a:moveTo>
                <a:lnTo>
                  <a:pt x="2583214" y="1219221"/>
                </a:lnTo>
                <a:cubicBezTo>
                  <a:pt x="2637903" y="1218767"/>
                  <a:pt x="2687541" y="1225784"/>
                  <a:pt x="2732129" y="1240270"/>
                </a:cubicBezTo>
                <a:cubicBezTo>
                  <a:pt x="2776718" y="1254757"/>
                  <a:pt x="2812302" y="1279434"/>
                  <a:pt x="2838880" y="1314302"/>
                </a:cubicBezTo>
                <a:cubicBezTo>
                  <a:pt x="2865459" y="1349170"/>
                  <a:pt x="2879078" y="1396949"/>
                  <a:pt x="2879737" y="1457639"/>
                </a:cubicBezTo>
                <a:cubicBezTo>
                  <a:pt x="2879206" y="1513108"/>
                  <a:pt x="2867282" y="1558936"/>
                  <a:pt x="2843964" y="1595123"/>
                </a:cubicBezTo>
                <a:cubicBezTo>
                  <a:pt x="2820646" y="1631310"/>
                  <a:pt x="2789116" y="1658513"/>
                  <a:pt x="2749375" y="1676733"/>
                </a:cubicBezTo>
                <a:lnTo>
                  <a:pt x="2918466" y="1977359"/>
                </a:lnTo>
                <a:lnTo>
                  <a:pt x="2714749" y="1977359"/>
                </a:lnTo>
                <a:lnTo>
                  <a:pt x="2575056" y="1710336"/>
                </a:lnTo>
                <a:lnTo>
                  <a:pt x="2487355" y="1710336"/>
                </a:lnTo>
                <a:lnTo>
                  <a:pt x="2487355" y="1977359"/>
                </a:lnTo>
                <a:lnTo>
                  <a:pt x="2305050" y="1977359"/>
                </a:lnTo>
                <a:close/>
                <a:moveTo>
                  <a:pt x="1481823" y="1219221"/>
                </a:moveTo>
                <a:lnTo>
                  <a:pt x="1663109" y="1219221"/>
                </a:lnTo>
                <a:lnTo>
                  <a:pt x="1663109" y="1640140"/>
                </a:lnTo>
                <a:cubicBezTo>
                  <a:pt x="1663151" y="1711121"/>
                  <a:pt x="1673773" y="1761528"/>
                  <a:pt x="1694974" y="1791360"/>
                </a:cubicBezTo>
                <a:cubicBezTo>
                  <a:pt x="1716175" y="1821192"/>
                  <a:pt x="1747701" y="1835673"/>
                  <a:pt x="1789550" y="1834802"/>
                </a:cubicBezTo>
                <a:cubicBezTo>
                  <a:pt x="1831039" y="1835673"/>
                  <a:pt x="1862777" y="1821192"/>
                  <a:pt x="1884763" y="1791360"/>
                </a:cubicBezTo>
                <a:cubicBezTo>
                  <a:pt x="1906750" y="1761528"/>
                  <a:pt x="1917839" y="1711121"/>
                  <a:pt x="1918030" y="1640140"/>
                </a:cubicBezTo>
                <a:lnTo>
                  <a:pt x="1918030" y="1219221"/>
                </a:lnTo>
                <a:lnTo>
                  <a:pt x="2093201" y="1219221"/>
                </a:lnTo>
                <a:lnTo>
                  <a:pt x="2093201" y="1620776"/>
                </a:lnTo>
                <a:cubicBezTo>
                  <a:pt x="2093162" y="1748131"/>
                  <a:pt x="2067779" y="1841912"/>
                  <a:pt x="2017053" y="1902119"/>
                </a:cubicBezTo>
                <a:cubicBezTo>
                  <a:pt x="1966327" y="1962326"/>
                  <a:pt x="1890493" y="1992162"/>
                  <a:pt x="1789550" y="1991628"/>
                </a:cubicBezTo>
                <a:cubicBezTo>
                  <a:pt x="1687992" y="1992162"/>
                  <a:pt x="1611351" y="1962326"/>
                  <a:pt x="1559627" y="1902119"/>
                </a:cubicBezTo>
                <a:cubicBezTo>
                  <a:pt x="1507903" y="1841912"/>
                  <a:pt x="1481969" y="1748131"/>
                  <a:pt x="1481823" y="1620776"/>
                </a:cubicBezTo>
                <a:close/>
                <a:moveTo>
                  <a:pt x="0" y="1219221"/>
                </a:moveTo>
                <a:lnTo>
                  <a:pt x="483981" y="1219221"/>
                </a:lnTo>
                <a:lnTo>
                  <a:pt x="483981" y="1369931"/>
                </a:lnTo>
                <a:lnTo>
                  <a:pt x="182305" y="1369931"/>
                </a:lnTo>
                <a:lnTo>
                  <a:pt x="182305" y="1536184"/>
                </a:lnTo>
                <a:lnTo>
                  <a:pt x="441175" y="1536184"/>
                </a:lnTo>
                <a:lnTo>
                  <a:pt x="441175" y="1687914"/>
                </a:lnTo>
                <a:lnTo>
                  <a:pt x="182305" y="1687914"/>
                </a:lnTo>
                <a:lnTo>
                  <a:pt x="182305" y="1977359"/>
                </a:lnTo>
                <a:lnTo>
                  <a:pt x="0" y="1977359"/>
                </a:lnTo>
                <a:close/>
                <a:moveTo>
                  <a:pt x="960523" y="1204952"/>
                </a:moveTo>
                <a:cubicBezTo>
                  <a:pt x="1065532" y="1205690"/>
                  <a:pt x="1149309" y="1239602"/>
                  <a:pt x="1211857" y="1306691"/>
                </a:cubicBezTo>
                <a:cubicBezTo>
                  <a:pt x="1274406" y="1373779"/>
                  <a:pt x="1306453" y="1469619"/>
                  <a:pt x="1307998" y="1594211"/>
                </a:cubicBezTo>
                <a:cubicBezTo>
                  <a:pt x="1306453" y="1719593"/>
                  <a:pt x="1274406" y="1816921"/>
                  <a:pt x="1211857" y="1886196"/>
                </a:cubicBezTo>
                <a:cubicBezTo>
                  <a:pt x="1149309" y="1955471"/>
                  <a:pt x="1065532" y="1990615"/>
                  <a:pt x="960523" y="1991628"/>
                </a:cubicBezTo>
                <a:cubicBezTo>
                  <a:pt x="855515" y="1990615"/>
                  <a:pt x="771737" y="1955471"/>
                  <a:pt x="709189" y="1886196"/>
                </a:cubicBezTo>
                <a:cubicBezTo>
                  <a:pt x="646640" y="1816921"/>
                  <a:pt x="614593" y="1719593"/>
                  <a:pt x="613048" y="1594211"/>
                </a:cubicBezTo>
                <a:cubicBezTo>
                  <a:pt x="614593" y="1469174"/>
                  <a:pt x="646640" y="1373206"/>
                  <a:pt x="709189" y="1306309"/>
                </a:cubicBezTo>
                <a:cubicBezTo>
                  <a:pt x="771737" y="1239411"/>
                  <a:pt x="855515" y="1205626"/>
                  <a:pt x="960523" y="1204952"/>
                </a:cubicBezTo>
                <a:close/>
                <a:moveTo>
                  <a:pt x="1706305" y="143597"/>
                </a:moveTo>
                <a:lnTo>
                  <a:pt x="1706305" y="347559"/>
                </a:lnTo>
                <a:lnTo>
                  <a:pt x="1787887" y="347559"/>
                </a:lnTo>
                <a:cubicBezTo>
                  <a:pt x="1831334" y="347474"/>
                  <a:pt x="1864265" y="338211"/>
                  <a:pt x="1886679" y="319769"/>
                </a:cubicBezTo>
                <a:cubicBezTo>
                  <a:pt x="1909093" y="301328"/>
                  <a:pt x="1920353" y="274218"/>
                  <a:pt x="1920459" y="238439"/>
                </a:cubicBezTo>
                <a:cubicBezTo>
                  <a:pt x="1920353" y="203256"/>
                  <a:pt x="1909093" y="178525"/>
                  <a:pt x="1886679" y="164248"/>
                </a:cubicBezTo>
                <a:cubicBezTo>
                  <a:pt x="1864265" y="149971"/>
                  <a:pt x="1831334" y="143087"/>
                  <a:pt x="1787887" y="143597"/>
                </a:cubicBezTo>
                <a:close/>
                <a:moveTo>
                  <a:pt x="306130" y="143597"/>
                </a:moveTo>
                <a:lnTo>
                  <a:pt x="306130" y="362847"/>
                </a:lnTo>
                <a:lnTo>
                  <a:pt x="385674" y="362847"/>
                </a:lnTo>
                <a:cubicBezTo>
                  <a:pt x="429971" y="362656"/>
                  <a:pt x="462987" y="352586"/>
                  <a:pt x="484721" y="332636"/>
                </a:cubicBezTo>
                <a:cubicBezTo>
                  <a:pt x="506455" y="312687"/>
                  <a:pt x="517290" y="284006"/>
                  <a:pt x="517227" y="246594"/>
                </a:cubicBezTo>
                <a:cubicBezTo>
                  <a:pt x="517014" y="208841"/>
                  <a:pt x="505202" y="182115"/>
                  <a:pt x="481789" y="166414"/>
                </a:cubicBezTo>
                <a:cubicBezTo>
                  <a:pt x="458377" y="150714"/>
                  <a:pt x="424639" y="143108"/>
                  <a:pt x="380576" y="143597"/>
                </a:cubicBezTo>
                <a:close/>
                <a:moveTo>
                  <a:pt x="1052127" y="135443"/>
                </a:moveTo>
                <a:cubicBezTo>
                  <a:pt x="1042892" y="175676"/>
                  <a:pt x="1033339" y="216799"/>
                  <a:pt x="1023468" y="258815"/>
                </a:cubicBezTo>
                <a:cubicBezTo>
                  <a:pt x="1013596" y="300831"/>
                  <a:pt x="1003788" y="340935"/>
                  <a:pt x="994044" y="379127"/>
                </a:cubicBezTo>
                <a:lnTo>
                  <a:pt x="977741" y="443362"/>
                </a:lnTo>
                <a:lnTo>
                  <a:pt x="1132627" y="443362"/>
                </a:lnTo>
                <a:lnTo>
                  <a:pt x="1116323" y="379127"/>
                </a:lnTo>
                <a:cubicBezTo>
                  <a:pt x="1106176" y="340808"/>
                  <a:pt x="1096156" y="300449"/>
                  <a:pt x="1086263" y="258050"/>
                </a:cubicBezTo>
                <a:cubicBezTo>
                  <a:pt x="1076370" y="215652"/>
                  <a:pt x="1066351" y="174783"/>
                  <a:pt x="1056203" y="135443"/>
                </a:cubicBezTo>
                <a:close/>
                <a:moveTo>
                  <a:pt x="2208857" y="21"/>
                </a:moveTo>
                <a:lnTo>
                  <a:pt x="2801889" y="21"/>
                </a:lnTo>
                <a:lnTo>
                  <a:pt x="2801889" y="150731"/>
                </a:lnTo>
                <a:lnTo>
                  <a:pt x="2596016" y="150731"/>
                </a:lnTo>
                <a:lnTo>
                  <a:pt x="2596016" y="758160"/>
                </a:lnTo>
                <a:lnTo>
                  <a:pt x="2413711" y="758160"/>
                </a:lnTo>
                <a:lnTo>
                  <a:pt x="2413711" y="150731"/>
                </a:lnTo>
                <a:lnTo>
                  <a:pt x="2208857" y="150731"/>
                </a:lnTo>
                <a:close/>
                <a:moveTo>
                  <a:pt x="1524000" y="21"/>
                </a:moveTo>
                <a:lnTo>
                  <a:pt x="1802164" y="21"/>
                </a:lnTo>
                <a:cubicBezTo>
                  <a:pt x="1856853" y="-433"/>
                  <a:pt x="1906491" y="6584"/>
                  <a:pt x="1951080" y="21070"/>
                </a:cubicBezTo>
                <a:cubicBezTo>
                  <a:pt x="1995668" y="35557"/>
                  <a:pt x="2031252" y="60234"/>
                  <a:pt x="2057830" y="95102"/>
                </a:cubicBezTo>
                <a:cubicBezTo>
                  <a:pt x="2084409" y="129969"/>
                  <a:pt x="2098028" y="177749"/>
                  <a:pt x="2098687" y="238439"/>
                </a:cubicBezTo>
                <a:cubicBezTo>
                  <a:pt x="2098157" y="293908"/>
                  <a:pt x="2086232" y="339736"/>
                  <a:pt x="2062914" y="375923"/>
                </a:cubicBezTo>
                <a:cubicBezTo>
                  <a:pt x="2039596" y="412110"/>
                  <a:pt x="2008066" y="439313"/>
                  <a:pt x="1968326" y="457533"/>
                </a:cubicBezTo>
                <a:lnTo>
                  <a:pt x="2137416" y="758160"/>
                </a:lnTo>
                <a:lnTo>
                  <a:pt x="1933699" y="758160"/>
                </a:lnTo>
                <a:lnTo>
                  <a:pt x="1794006" y="491136"/>
                </a:lnTo>
                <a:lnTo>
                  <a:pt x="1706305" y="491136"/>
                </a:lnTo>
                <a:lnTo>
                  <a:pt x="1706305" y="758160"/>
                </a:lnTo>
                <a:lnTo>
                  <a:pt x="1524000" y="758160"/>
                </a:lnTo>
                <a:close/>
                <a:moveTo>
                  <a:pt x="949209" y="21"/>
                </a:moveTo>
                <a:lnTo>
                  <a:pt x="1167272" y="21"/>
                </a:lnTo>
                <a:lnTo>
                  <a:pt x="1402657" y="758160"/>
                </a:lnTo>
                <a:lnTo>
                  <a:pt x="1211089" y="758160"/>
                </a:lnTo>
                <a:lnTo>
                  <a:pt x="1167272" y="583881"/>
                </a:lnTo>
                <a:lnTo>
                  <a:pt x="943095" y="583881"/>
                </a:lnTo>
                <a:lnTo>
                  <a:pt x="899279" y="758160"/>
                </a:lnTo>
                <a:lnTo>
                  <a:pt x="713823" y="758160"/>
                </a:lnTo>
                <a:close/>
                <a:moveTo>
                  <a:pt x="123825" y="21"/>
                </a:moveTo>
                <a:lnTo>
                  <a:pt x="389753" y="21"/>
                </a:lnTo>
                <a:cubicBezTo>
                  <a:pt x="446150" y="-408"/>
                  <a:pt x="497249" y="7011"/>
                  <a:pt x="543053" y="22278"/>
                </a:cubicBezTo>
                <a:cubicBezTo>
                  <a:pt x="588856" y="37544"/>
                  <a:pt x="625371" y="63227"/>
                  <a:pt x="652598" y="99328"/>
                </a:cubicBezTo>
                <a:cubicBezTo>
                  <a:pt x="679825" y="135429"/>
                  <a:pt x="693770" y="184517"/>
                  <a:pt x="694436" y="246594"/>
                </a:cubicBezTo>
                <a:cubicBezTo>
                  <a:pt x="693701" y="306595"/>
                  <a:pt x="679667" y="355776"/>
                  <a:pt x="652334" y="394137"/>
                </a:cubicBezTo>
                <a:cubicBezTo>
                  <a:pt x="625001" y="432497"/>
                  <a:pt x="588776" y="460835"/>
                  <a:pt x="543658" y="479150"/>
                </a:cubicBezTo>
                <a:cubicBezTo>
                  <a:pt x="498541" y="497465"/>
                  <a:pt x="448939" y="506556"/>
                  <a:pt x="394852" y="506423"/>
                </a:cubicBezTo>
                <a:lnTo>
                  <a:pt x="306130" y="506423"/>
                </a:lnTo>
                <a:lnTo>
                  <a:pt x="306130" y="758160"/>
                </a:lnTo>
                <a:lnTo>
                  <a:pt x="123825" y="75816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84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10C24B-02E1-43D3-A65D-D003A627B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664440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-2"/>
            <a:ext cx="1266444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ED6BED-7250-4465-B5F1-9EFF1FA08186}"/>
              </a:ext>
            </a:extLst>
          </p:cNvPr>
          <p:cNvSpPr/>
          <p:nvPr/>
        </p:nvSpPr>
        <p:spPr>
          <a:xfrm>
            <a:off x="368300" y="330200"/>
            <a:ext cx="800100" cy="8001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8CDFE6-75A1-48B0-BAC7-594DD0CD4859}"/>
              </a:ext>
            </a:extLst>
          </p:cNvPr>
          <p:cNvSpPr txBox="1"/>
          <p:nvPr/>
        </p:nvSpPr>
        <p:spPr>
          <a:xfrm>
            <a:off x="504495" y="36085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884B65-BD53-4C16-95E4-78C9FCDA897B}"/>
              </a:ext>
            </a:extLst>
          </p:cNvPr>
          <p:cNvSpPr txBox="1"/>
          <p:nvPr/>
        </p:nvSpPr>
        <p:spPr>
          <a:xfrm>
            <a:off x="1422400" y="391636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기대 효과 및 활용 방안</a:t>
            </a:r>
            <a:endParaRPr lang="zh-CN" altLang="en-US" sz="4000" spc="3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70B88D-5BDE-4E65-ABF5-711B0CD0F9D3}"/>
              </a:ext>
            </a:extLst>
          </p:cNvPr>
          <p:cNvSpPr/>
          <p:nvPr/>
        </p:nvSpPr>
        <p:spPr>
          <a:xfrm>
            <a:off x="6795406" y="2566310"/>
            <a:ext cx="4861381" cy="1857753"/>
          </a:xfrm>
          <a:prstGeom prst="rect">
            <a:avLst/>
          </a:prstGeom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코로나로 하지 못한 여가활동 </a:t>
            </a: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위</a:t>
            </a:r>
            <a:endParaRPr lang="en-US" altLang="ko-KR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국내관광</a:t>
            </a:r>
            <a:endParaRPr lang="en-US" altLang="ko-KR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코로나 종식 후 희망하는 국내관광 유형</a:t>
            </a: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1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위</a:t>
            </a:r>
            <a:endParaRPr lang="en-US" altLang="ko-KR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산</a:t>
            </a: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바다 등 자연경관</a:t>
            </a:r>
            <a:endParaRPr lang="en-US" altLang="ko-KR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6D94A1E7-C407-4518-8258-E05282617B98}"/>
              </a:ext>
            </a:extLst>
          </p:cNvPr>
          <p:cNvSpPr/>
          <p:nvPr/>
        </p:nvSpPr>
        <p:spPr>
          <a:xfrm>
            <a:off x="650654" y="6231963"/>
            <a:ext cx="4861381" cy="417358"/>
          </a:xfrm>
          <a:prstGeom prst="rect">
            <a:avLst/>
          </a:prstGeom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관광지식정보시스템</a:t>
            </a:r>
            <a:r>
              <a:rPr lang="en-US" altLang="ko-KR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(know.tour.go.kr)</a:t>
            </a:r>
            <a:endParaRPr lang="en-US" altLang="zh-CN" dirty="0">
              <a:solidFill>
                <a:schemeClr val="bg1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E5A23-EC63-4D84-B05B-15F786A5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1" y="1297149"/>
            <a:ext cx="4484494" cy="3056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36EC5-2688-49F4-8E32-B948D446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514" y="3008718"/>
            <a:ext cx="4043153" cy="32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7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DD85C90-7C97-4A2E-AC99-46623BC0DA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88868" y="-1"/>
            <a:ext cx="5603132" cy="6858001"/>
          </a:xfrm>
          <a:custGeom>
            <a:avLst/>
            <a:gdLst>
              <a:gd name="connsiteX0" fmla="*/ 0 w 5603132"/>
              <a:gd name="connsiteY0" fmla="*/ 0 h 6858001"/>
              <a:gd name="connsiteX1" fmla="*/ 4366256 w 5603132"/>
              <a:gd name="connsiteY1" fmla="*/ 0 h 6858001"/>
              <a:gd name="connsiteX2" fmla="*/ 4489988 w 5603132"/>
              <a:gd name="connsiteY2" fmla="*/ 153823 h 6858001"/>
              <a:gd name="connsiteX3" fmla="*/ 5603132 w 5603132"/>
              <a:gd name="connsiteY3" fmla="*/ 3429002 h 6858001"/>
              <a:gd name="connsiteX4" fmla="*/ 4489988 w 5603132"/>
              <a:gd name="connsiteY4" fmla="*/ 6704182 h 6858001"/>
              <a:gd name="connsiteX5" fmla="*/ 4366259 w 5603132"/>
              <a:gd name="connsiteY5" fmla="*/ 6858001 h 6858001"/>
              <a:gd name="connsiteX6" fmla="*/ 0 w 5603132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132" h="6858001">
                <a:moveTo>
                  <a:pt x="0" y="0"/>
                </a:moveTo>
                <a:lnTo>
                  <a:pt x="4366256" y="0"/>
                </a:lnTo>
                <a:lnTo>
                  <a:pt x="4489988" y="153823"/>
                </a:lnTo>
                <a:cubicBezTo>
                  <a:pt x="5189114" y="1067119"/>
                  <a:pt x="5603132" y="2200825"/>
                  <a:pt x="5603132" y="3429002"/>
                </a:cubicBezTo>
                <a:cubicBezTo>
                  <a:pt x="5603132" y="4657179"/>
                  <a:pt x="5189114" y="5790886"/>
                  <a:pt x="4489988" y="6704182"/>
                </a:cubicBezTo>
                <a:lnTo>
                  <a:pt x="4366259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B3496C0-7DDC-41D2-878A-1DC152152268}"/>
              </a:ext>
            </a:extLst>
          </p:cNvPr>
          <p:cNvSpPr/>
          <p:nvPr/>
        </p:nvSpPr>
        <p:spPr>
          <a:xfrm flipH="1">
            <a:off x="6588868" y="-2044997"/>
            <a:ext cx="11206264" cy="10947992"/>
          </a:xfrm>
          <a:prstGeom prst="ellipse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1C2B0D-053E-4F70-BDFB-1578DA7F162C}"/>
              </a:ext>
            </a:extLst>
          </p:cNvPr>
          <p:cNvGrpSpPr/>
          <p:nvPr/>
        </p:nvGrpSpPr>
        <p:grpSpPr>
          <a:xfrm>
            <a:off x="7263001" y="2941698"/>
            <a:ext cx="3749556" cy="800100"/>
            <a:chOff x="838200" y="2786677"/>
            <a:chExt cx="3749556" cy="8001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462364-90AF-40B7-8747-79419A1B4A6D}"/>
                </a:ext>
              </a:extLst>
            </p:cNvPr>
            <p:cNvSpPr/>
            <p:nvPr/>
          </p:nvSpPr>
          <p:spPr>
            <a:xfrm>
              <a:off x="838200" y="2786677"/>
              <a:ext cx="800100" cy="8001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6BBCC43-EDFB-429D-A263-F5069A460978}"/>
                </a:ext>
              </a:extLst>
            </p:cNvPr>
            <p:cNvSpPr txBox="1"/>
            <p:nvPr/>
          </p:nvSpPr>
          <p:spPr>
            <a:xfrm>
              <a:off x="974395" y="2817336"/>
              <a:ext cx="5277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DDE64EA-BA51-48E3-B1FD-B5CCF7998C9C}"/>
                </a:ext>
              </a:extLst>
            </p:cNvPr>
            <p:cNvSpPr txBox="1"/>
            <p:nvPr/>
          </p:nvSpPr>
          <p:spPr>
            <a:xfrm>
              <a:off x="2006600" y="2848113"/>
              <a:ext cx="25811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기대 효과</a:t>
              </a:r>
              <a:endParaRPr lang="zh-CN" altLang="en-US" sz="40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DD2772E-E597-43AF-95C4-921397BC6370}"/>
              </a:ext>
            </a:extLst>
          </p:cNvPr>
          <p:cNvCxnSpPr/>
          <p:nvPr/>
        </p:nvCxnSpPr>
        <p:spPr>
          <a:xfrm>
            <a:off x="2117131" y="12405"/>
            <a:ext cx="0" cy="68455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47AC774-3CD3-46A5-83BF-5D88D908DD41}"/>
              </a:ext>
            </a:extLst>
          </p:cNvPr>
          <p:cNvSpPr/>
          <p:nvPr/>
        </p:nvSpPr>
        <p:spPr>
          <a:xfrm>
            <a:off x="2045441" y="976761"/>
            <a:ext cx="143379" cy="1433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4EF8805-BFA2-4ADF-A58C-1B0B9A316061}"/>
              </a:ext>
            </a:extLst>
          </p:cNvPr>
          <p:cNvSpPr/>
          <p:nvPr/>
        </p:nvSpPr>
        <p:spPr>
          <a:xfrm>
            <a:off x="2045440" y="3357311"/>
            <a:ext cx="143379" cy="1433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A604102-B417-47E7-A186-FFCFAF55B203}"/>
              </a:ext>
            </a:extLst>
          </p:cNvPr>
          <p:cNvSpPr/>
          <p:nvPr/>
        </p:nvSpPr>
        <p:spPr>
          <a:xfrm>
            <a:off x="2045439" y="5374050"/>
            <a:ext cx="143379" cy="1433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6BBAD5-19CD-4252-B319-698A046ECE31}"/>
              </a:ext>
            </a:extLst>
          </p:cNvPr>
          <p:cNvSpPr txBox="1"/>
          <p:nvPr/>
        </p:nvSpPr>
        <p:spPr>
          <a:xfrm>
            <a:off x="1098021" y="848395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효과</a:t>
            </a:r>
            <a:r>
              <a:rPr lang="en-US" altLang="zh-CN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1</a:t>
            </a:r>
            <a:endParaRPr lang="zh-CN" altLang="en-US" sz="20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3F2776-4958-44CE-BDBE-D8F58AD3B2A7}"/>
              </a:ext>
            </a:extLst>
          </p:cNvPr>
          <p:cNvSpPr txBox="1"/>
          <p:nvPr/>
        </p:nvSpPr>
        <p:spPr>
          <a:xfrm>
            <a:off x="1098021" y="3228945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효과</a:t>
            </a:r>
            <a:r>
              <a:rPr lang="en-US" altLang="zh-CN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2</a:t>
            </a:r>
            <a:endParaRPr lang="zh-CN" altLang="en-US" sz="20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2118BC-460D-418C-9D2E-EFA885DCA21F}"/>
              </a:ext>
            </a:extLst>
          </p:cNvPr>
          <p:cNvSpPr txBox="1"/>
          <p:nvPr/>
        </p:nvSpPr>
        <p:spPr>
          <a:xfrm>
            <a:off x="1074058" y="5271689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효과</a:t>
            </a:r>
            <a:r>
              <a:rPr lang="en-US" altLang="zh-CN" sz="2000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 3</a:t>
            </a:r>
            <a:endParaRPr lang="zh-CN" altLang="en-US" sz="2000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A4D191-4504-4F8B-B726-37A61E8A488D}"/>
              </a:ext>
            </a:extLst>
          </p:cNvPr>
          <p:cNvSpPr txBox="1"/>
          <p:nvPr/>
        </p:nvSpPr>
        <p:spPr>
          <a:xfrm>
            <a:off x="2526031" y="848395"/>
            <a:ext cx="26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자세한 사진 정보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(1)</a:t>
            </a:r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文本框 2">
            <a:extLst>
              <a:ext uri="{FF2B5EF4-FFF2-40B4-BE49-F238E27FC236}">
                <a16:creationId xmlns:a16="http://schemas.microsoft.com/office/drawing/2014/main" id="{34266541-DED7-4CE2-B00A-420E4A3E02B0}"/>
              </a:ext>
            </a:extLst>
          </p:cNvPr>
          <p:cNvSpPr txBox="1"/>
          <p:nvPr/>
        </p:nvSpPr>
        <p:spPr>
          <a:xfrm>
            <a:off x="2459969" y="5295971"/>
            <a:ext cx="405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관광지 간의 길찾기 서비스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/>
            <a:r>
              <a:rPr lang="en-US" altLang="zh-CN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文本框 2">
            <a:extLst>
              <a:ext uri="{FF2B5EF4-FFF2-40B4-BE49-F238E27FC236}">
                <a16:creationId xmlns:a16="http://schemas.microsoft.com/office/drawing/2014/main" id="{BDF99FA2-3D4D-4F6E-B3C3-51F949AEAD8F}"/>
              </a:ext>
            </a:extLst>
          </p:cNvPr>
          <p:cNvSpPr txBox="1"/>
          <p:nvPr/>
        </p:nvSpPr>
        <p:spPr>
          <a:xfrm>
            <a:off x="2526030" y="1294456"/>
            <a:ext cx="344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관광지에 대한 상세한 간접경험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춘천에 대한 관심 증가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文本框 2">
            <a:extLst>
              <a:ext uri="{FF2B5EF4-FFF2-40B4-BE49-F238E27FC236}">
                <a16:creationId xmlns:a16="http://schemas.microsoft.com/office/drawing/2014/main" id="{8121BD93-3B7D-4BBF-B198-E779C12F9C8A}"/>
              </a:ext>
            </a:extLst>
          </p:cNvPr>
          <p:cNvSpPr txBox="1"/>
          <p:nvPr/>
        </p:nvSpPr>
        <p:spPr>
          <a:xfrm>
            <a:off x="2498432" y="3270401"/>
            <a:ext cx="37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자세한 사진 정보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21A4B-6CEA-456F-A71A-6FB5E6FC7C6D}"/>
              </a:ext>
            </a:extLst>
          </p:cNvPr>
          <p:cNvSpPr txBox="1"/>
          <p:nvPr/>
        </p:nvSpPr>
        <p:spPr>
          <a:xfrm>
            <a:off x="2526030" y="3749136"/>
            <a:ext cx="3724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관광지를 고르는 것에 실패가 적음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/>
            <a:r>
              <a:rPr lang="en-US" altLang="zh-CN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관광객 만족도 증가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92700-AFB1-4AC4-93D9-35CB0D78E959}"/>
              </a:ext>
            </a:extLst>
          </p:cNvPr>
          <p:cNvSpPr txBox="1"/>
          <p:nvPr/>
        </p:nvSpPr>
        <p:spPr>
          <a:xfrm>
            <a:off x="2570120" y="5789116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-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관광 시간 단축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계획 시간 단축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/>
            <a:r>
              <a:rPr lang="en-US" altLang="zh-CN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- 2,3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차 재관광의 가능성 증가</a:t>
            </a:r>
            <a:endParaRPr lang="zh-CN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0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D4074-3232-430D-9E45-DD30B930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FF3A72-63E4-40D1-B58A-8530C1E47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16"/>
            <a:ext cx="12664440" cy="6858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63C832-DB28-49CB-8758-1403C828A3E0}"/>
              </a:ext>
            </a:extLst>
          </p:cNvPr>
          <p:cNvSpPr/>
          <p:nvPr/>
        </p:nvSpPr>
        <p:spPr>
          <a:xfrm>
            <a:off x="0" y="10516"/>
            <a:ext cx="1266444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8921234-CA89-4818-98BE-798A84A4C12D}"/>
              </a:ext>
            </a:extLst>
          </p:cNvPr>
          <p:cNvSpPr txBox="1"/>
          <p:nvPr/>
        </p:nvSpPr>
        <p:spPr>
          <a:xfrm>
            <a:off x="446259" y="601163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춘천 사랑 상품권 사용 확대</a:t>
            </a:r>
            <a:endParaRPr lang="zh-CN" altLang="en-US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D91706-5892-49BD-8599-8AE51828E79B}"/>
              </a:ext>
            </a:extLst>
          </p:cNvPr>
          <p:cNvSpPr txBox="1"/>
          <p:nvPr/>
        </p:nvSpPr>
        <p:spPr>
          <a:xfrm>
            <a:off x="7316843" y="5177578"/>
            <a:ext cx="345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지역경제 활성화</a:t>
            </a:r>
            <a:endParaRPr lang="zh-CN" altLang="en-US" sz="32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pic>
        <p:nvPicPr>
          <p:cNvPr id="1026" name="Picture 2" descr="춘천사랑상품권 | 생활정보 &gt; 경제">
            <a:extLst>
              <a:ext uri="{FF2B5EF4-FFF2-40B4-BE49-F238E27FC236}">
                <a16:creationId xmlns:a16="http://schemas.microsoft.com/office/drawing/2014/main" id="{27B14180-57D7-442E-A645-12F79174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" y="4202459"/>
            <a:ext cx="3450363" cy="15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춘천여행] 소양강스카이워크, 짜릿한 스카이워크와 소양강의 아름다운 정경">
            <a:extLst>
              <a:ext uri="{FF2B5EF4-FFF2-40B4-BE49-F238E27FC236}">
                <a16:creationId xmlns:a16="http://schemas.microsoft.com/office/drawing/2014/main" id="{2A70DA05-A697-4068-966E-31B41ADD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9" y="396541"/>
            <a:ext cx="3450363" cy="23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47">
            <a:extLst>
              <a:ext uri="{FF2B5EF4-FFF2-40B4-BE49-F238E27FC236}">
                <a16:creationId xmlns:a16="http://schemas.microsoft.com/office/drawing/2014/main" id="{F5EEA304-426A-4513-A368-3BF72B61C5F7}"/>
              </a:ext>
            </a:extLst>
          </p:cNvPr>
          <p:cNvSpPr txBox="1"/>
          <p:nvPr/>
        </p:nvSpPr>
        <p:spPr>
          <a:xfrm>
            <a:off x="532850" y="282432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관광객의 소비</a:t>
            </a:r>
            <a:endParaRPr lang="zh-CN" altLang="en-US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A7DA3A1-38EF-41A4-9837-ACE20C0FACDF}"/>
              </a:ext>
            </a:extLst>
          </p:cNvPr>
          <p:cNvSpPr/>
          <p:nvPr/>
        </p:nvSpPr>
        <p:spPr>
          <a:xfrm>
            <a:off x="1946028" y="3309616"/>
            <a:ext cx="398820" cy="759525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A6A02BC-46CA-4484-A82D-6270946C5E14}"/>
              </a:ext>
            </a:extLst>
          </p:cNvPr>
          <p:cNvSpPr/>
          <p:nvPr/>
        </p:nvSpPr>
        <p:spPr>
          <a:xfrm rot="16200000">
            <a:off x="4429970" y="2826026"/>
            <a:ext cx="1325561" cy="1427304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6944BE60-7200-4DAD-9AA5-D70D7F58E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87" y="725892"/>
            <a:ext cx="5820874" cy="42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0BC03A-586E-417C-82AE-C8C22019616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B3E2064-C82F-4987-90B8-340707F14338}"/>
              </a:ext>
            </a:extLst>
          </p:cNvPr>
          <p:cNvSpPr/>
          <p:nvPr/>
        </p:nvSpPr>
        <p:spPr>
          <a:xfrm rot="5400000">
            <a:off x="-4040905" y="-86440"/>
            <a:ext cx="10038945" cy="7319455"/>
          </a:xfrm>
          <a:prstGeom prst="triangle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F46ED1-3F1C-4494-9B23-145EC758DDDF}"/>
              </a:ext>
            </a:extLst>
          </p:cNvPr>
          <p:cNvSpPr txBox="1"/>
          <p:nvPr/>
        </p:nvSpPr>
        <p:spPr>
          <a:xfrm>
            <a:off x="301351" y="3044280"/>
            <a:ext cx="3081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9A5D1FC-78C5-4D2F-BE19-9F7FFA580D7A}"/>
              </a:ext>
            </a:extLst>
          </p:cNvPr>
          <p:cNvSpPr/>
          <p:nvPr/>
        </p:nvSpPr>
        <p:spPr>
          <a:xfrm rot="16200000" flipH="1">
            <a:off x="3031432" y="-751554"/>
            <a:ext cx="11863415" cy="8649687"/>
          </a:xfrm>
          <a:prstGeom prst="triangle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D76A85-0B07-49A5-BA06-260ABA75762C}"/>
              </a:ext>
            </a:extLst>
          </p:cNvPr>
          <p:cNvSpPr txBox="1"/>
          <p:nvPr/>
        </p:nvSpPr>
        <p:spPr>
          <a:xfrm>
            <a:off x="7803096" y="1936033"/>
            <a:ext cx="294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프로젝트 개요</a:t>
            </a:r>
            <a:endParaRPr lang="zh-CN" altLang="en-US" sz="2800" spc="300" dirty="0">
              <a:solidFill>
                <a:schemeClr val="bg1"/>
              </a:solidFill>
              <a:latin typeface="함초롬돋움" panose="020B0804000101010101" pitchFamily="50" charset="-127"/>
              <a:ea typeface="함초롬돋움" panose="020B0804000101010101" pitchFamily="50" charset="-127"/>
              <a:cs typeface="함초롬돋움" panose="020B0804000101010101" pitchFamily="50" charset="-127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17952F-998E-4964-B0D9-C3D996278F8D}"/>
              </a:ext>
            </a:extLst>
          </p:cNvPr>
          <p:cNvSpPr txBox="1"/>
          <p:nvPr/>
        </p:nvSpPr>
        <p:spPr>
          <a:xfrm>
            <a:off x="7489645" y="2820599"/>
            <a:ext cx="425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소개</a:t>
            </a:r>
            <a:r>
              <a:rPr lang="en-US" altLang="ko-KR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 </a:t>
            </a:r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및 설명</a:t>
            </a:r>
            <a:endParaRPr lang="zh-CN" altLang="en-US" sz="2800" spc="300" dirty="0">
              <a:solidFill>
                <a:schemeClr val="bg1"/>
              </a:solidFill>
              <a:latin typeface="함초롬돋움" panose="020B0804000101010101" pitchFamily="50" charset="-127"/>
              <a:ea typeface="함초롬돋움" panose="020B0804000101010101" pitchFamily="50" charset="-127"/>
              <a:cs typeface="함초롬돋움" panose="020B080400010101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5D510A-097F-4F47-90CB-04B6E8B803BA}"/>
              </a:ext>
            </a:extLst>
          </p:cNvPr>
          <p:cNvSpPr txBox="1"/>
          <p:nvPr/>
        </p:nvSpPr>
        <p:spPr>
          <a:xfrm>
            <a:off x="7489645" y="3693736"/>
            <a:ext cx="294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시연 영상</a:t>
            </a:r>
            <a:endParaRPr lang="zh-CN" altLang="en-US" sz="2800" spc="300" dirty="0">
              <a:solidFill>
                <a:schemeClr val="bg1"/>
              </a:solidFill>
              <a:latin typeface="함초롬돋움" panose="020B0804000101010101" pitchFamily="50" charset="-127"/>
              <a:ea typeface="함초롬돋움" panose="020B0804000101010101" pitchFamily="50" charset="-127"/>
              <a:cs typeface="함초롬돋움" panose="020B080400010101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F6BD569-146B-4374-88D3-1DA530C4CF00}"/>
              </a:ext>
            </a:extLst>
          </p:cNvPr>
          <p:cNvSpPr txBox="1"/>
          <p:nvPr/>
        </p:nvSpPr>
        <p:spPr>
          <a:xfrm>
            <a:off x="7803096" y="4623856"/>
            <a:ext cx="3377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기대효과 및</a:t>
            </a:r>
            <a:r>
              <a:rPr lang="en-US" altLang="ko-KR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 			 		</a:t>
            </a:r>
            <a:r>
              <a:rPr lang="ko-KR" altLang="en-US" sz="2800" spc="300" dirty="0">
                <a:solidFill>
                  <a:schemeClr val="bg1"/>
                </a:solidFill>
                <a:latin typeface="함초롬돋움" panose="020B0804000101010101" pitchFamily="50" charset="-127"/>
                <a:ea typeface="함초롬돋움" panose="020B0804000101010101" pitchFamily="50" charset="-127"/>
                <a:cs typeface="함초롬돋움" panose="020B0804000101010101" pitchFamily="50" charset="-127"/>
              </a:rPr>
              <a:t>활용방안</a:t>
            </a:r>
            <a:endParaRPr lang="zh-CN" altLang="en-US" sz="2800" spc="300" dirty="0">
              <a:solidFill>
                <a:schemeClr val="bg1"/>
              </a:solidFill>
              <a:latin typeface="함초롬돋움" panose="020B0804000101010101" pitchFamily="50" charset="-127"/>
              <a:ea typeface="함초롬돋움" panose="020B0804000101010101" pitchFamily="50" charset="-127"/>
              <a:cs typeface="함초롬돋움" panose="020B08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22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10C24B-02E1-43D3-A65D-D003A627B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664440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D6FFB8-546D-42C2-BEF6-3487F2EE5190}"/>
              </a:ext>
            </a:extLst>
          </p:cNvPr>
          <p:cNvSpPr/>
          <p:nvPr/>
        </p:nvSpPr>
        <p:spPr>
          <a:xfrm>
            <a:off x="0" y="0"/>
            <a:ext cx="12664440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4C6D67-EB8D-4A48-AF76-1E02D46D96E1}"/>
              </a:ext>
            </a:extLst>
          </p:cNvPr>
          <p:cNvSpPr txBox="1"/>
          <p:nvPr/>
        </p:nvSpPr>
        <p:spPr>
          <a:xfrm>
            <a:off x="1921320" y="2967335"/>
            <a:ext cx="834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zh-CN" altLang="en-US" sz="5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63D18AD-75BD-4322-A4E2-CD338B4C604A}"/>
              </a:ext>
            </a:extLst>
          </p:cNvPr>
          <p:cNvCxnSpPr>
            <a:cxnSpLocks/>
          </p:cNvCxnSpPr>
          <p:nvPr/>
        </p:nvCxnSpPr>
        <p:spPr>
          <a:xfrm>
            <a:off x="1921320" y="270891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F06711-3E4D-4C19-AA79-57C452C1D952}"/>
              </a:ext>
            </a:extLst>
          </p:cNvPr>
          <p:cNvCxnSpPr>
            <a:cxnSpLocks/>
          </p:cNvCxnSpPr>
          <p:nvPr/>
        </p:nvCxnSpPr>
        <p:spPr>
          <a:xfrm>
            <a:off x="1921320" y="4069080"/>
            <a:ext cx="8349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9C2EF29-38F1-4B17-AF46-328E01ADC338}"/>
              </a:ext>
            </a:extLst>
          </p:cNvPr>
          <p:cNvSpPr txBox="1"/>
          <p:nvPr/>
        </p:nvSpPr>
        <p:spPr>
          <a:xfrm>
            <a:off x="6841749" y="4193569"/>
            <a:ext cx="3531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Team</a:t>
            </a:r>
            <a:r>
              <a:rPr lang="ko-KR" altLang="en-US" sz="2800" spc="6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ko-KR" sz="2800" spc="6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Traveler</a:t>
            </a:r>
            <a:endParaRPr lang="zh-CN" altLang="en-US" sz="2800" spc="6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51D24115-336C-4E6D-9B75-9B4B49BC9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9" y="178416"/>
            <a:ext cx="1740251" cy="3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541F980-965E-4F2D-8A78-A1B9D33BC171}"/>
              </a:ext>
            </a:extLst>
          </p:cNvPr>
          <p:cNvSpPr>
            <a:spLocks noChangeAspect="1"/>
          </p:cNvSpPr>
          <p:nvPr/>
        </p:nvSpPr>
        <p:spPr>
          <a:xfrm>
            <a:off x="-1" y="1"/>
            <a:ext cx="12192000" cy="685800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0ED9FA-BFD7-4076-9D92-7688A8A34166}"/>
              </a:ext>
            </a:extLst>
          </p:cNvPr>
          <p:cNvSpPr/>
          <p:nvPr/>
        </p:nvSpPr>
        <p:spPr>
          <a:xfrm>
            <a:off x="0" y="2037945"/>
            <a:ext cx="12191999" cy="278211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2FBF84-5185-406A-9ADF-2C84EC95C928}"/>
              </a:ext>
            </a:extLst>
          </p:cNvPr>
          <p:cNvSpPr txBox="1"/>
          <p:nvPr/>
        </p:nvSpPr>
        <p:spPr>
          <a:xfrm>
            <a:off x="3344857" y="3898040"/>
            <a:ext cx="55022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00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	</a:t>
            </a:r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8A7A9D6-862A-444B-AB0C-6C0D213103B0}"/>
              </a:ext>
            </a:extLst>
          </p:cNvPr>
          <p:cNvSpPr>
            <a:spLocks noChangeAspect="1"/>
          </p:cNvSpPr>
          <p:nvPr/>
        </p:nvSpPr>
        <p:spPr>
          <a:xfrm>
            <a:off x="3478208" y="2997562"/>
            <a:ext cx="5235584" cy="786676"/>
          </a:xfrm>
          <a:custGeom>
            <a:avLst/>
            <a:gdLst/>
            <a:ahLst/>
            <a:cxnLst/>
            <a:rect l="l" t="t" r="r" b="b"/>
            <a:pathLst>
              <a:path w="5235584" h="786676">
                <a:moveTo>
                  <a:pt x="1582480" y="157845"/>
                </a:moveTo>
                <a:lnTo>
                  <a:pt x="1582480" y="361807"/>
                </a:lnTo>
                <a:lnTo>
                  <a:pt x="1664062" y="361807"/>
                </a:lnTo>
                <a:cubicBezTo>
                  <a:pt x="1707509" y="361722"/>
                  <a:pt x="1740440" y="352459"/>
                  <a:pt x="1762854" y="334017"/>
                </a:cubicBezTo>
                <a:cubicBezTo>
                  <a:pt x="1785268" y="315576"/>
                  <a:pt x="1796528" y="288466"/>
                  <a:pt x="1796634" y="252687"/>
                </a:cubicBezTo>
                <a:cubicBezTo>
                  <a:pt x="1796528" y="217504"/>
                  <a:pt x="1785268" y="192774"/>
                  <a:pt x="1762854" y="178496"/>
                </a:cubicBezTo>
                <a:cubicBezTo>
                  <a:pt x="1740440" y="164219"/>
                  <a:pt x="1707509" y="157335"/>
                  <a:pt x="1664062" y="157845"/>
                </a:cubicBezTo>
                <a:close/>
                <a:moveTo>
                  <a:pt x="182305" y="157845"/>
                </a:moveTo>
                <a:lnTo>
                  <a:pt x="182305" y="377095"/>
                </a:lnTo>
                <a:lnTo>
                  <a:pt x="261849" y="377095"/>
                </a:lnTo>
                <a:cubicBezTo>
                  <a:pt x="306147" y="376904"/>
                  <a:pt x="339162" y="366834"/>
                  <a:pt x="360896" y="346885"/>
                </a:cubicBezTo>
                <a:cubicBezTo>
                  <a:pt x="382630" y="326935"/>
                  <a:pt x="393466" y="298254"/>
                  <a:pt x="393402" y="260842"/>
                </a:cubicBezTo>
                <a:cubicBezTo>
                  <a:pt x="393189" y="223089"/>
                  <a:pt x="381377" y="196363"/>
                  <a:pt x="357964" y="180663"/>
                </a:cubicBezTo>
                <a:cubicBezTo>
                  <a:pt x="334552" y="164962"/>
                  <a:pt x="300814" y="157356"/>
                  <a:pt x="256750" y="157845"/>
                </a:cubicBezTo>
                <a:close/>
                <a:moveTo>
                  <a:pt x="3398923" y="155807"/>
                </a:moveTo>
                <a:cubicBezTo>
                  <a:pt x="3348496" y="156359"/>
                  <a:pt x="3309158" y="176917"/>
                  <a:pt x="3280907" y="217482"/>
                </a:cubicBezTo>
                <a:cubicBezTo>
                  <a:pt x="3252656" y="258047"/>
                  <a:pt x="3238297" y="315306"/>
                  <a:pt x="3237830" y="389259"/>
                </a:cubicBezTo>
                <a:cubicBezTo>
                  <a:pt x="3238297" y="463955"/>
                  <a:pt x="3252656" y="522531"/>
                  <a:pt x="3280907" y="564988"/>
                </a:cubicBezTo>
                <a:cubicBezTo>
                  <a:pt x="3309158" y="607444"/>
                  <a:pt x="3348496" y="629065"/>
                  <a:pt x="3398923" y="629850"/>
                </a:cubicBezTo>
                <a:cubicBezTo>
                  <a:pt x="3449392" y="629065"/>
                  <a:pt x="3488901" y="607444"/>
                  <a:pt x="3517449" y="564988"/>
                </a:cubicBezTo>
                <a:cubicBezTo>
                  <a:pt x="3545997" y="522531"/>
                  <a:pt x="3560526" y="463955"/>
                  <a:pt x="3561035" y="389259"/>
                </a:cubicBezTo>
                <a:cubicBezTo>
                  <a:pt x="3560526" y="315306"/>
                  <a:pt x="3545997" y="258047"/>
                  <a:pt x="3517449" y="217482"/>
                </a:cubicBezTo>
                <a:cubicBezTo>
                  <a:pt x="3488901" y="176917"/>
                  <a:pt x="3449392" y="156359"/>
                  <a:pt x="3398923" y="155807"/>
                </a:cubicBezTo>
                <a:close/>
                <a:moveTo>
                  <a:pt x="928302" y="149691"/>
                </a:moveTo>
                <a:cubicBezTo>
                  <a:pt x="919067" y="189923"/>
                  <a:pt x="909514" y="231047"/>
                  <a:pt x="899643" y="273063"/>
                </a:cubicBezTo>
                <a:cubicBezTo>
                  <a:pt x="889771" y="315079"/>
                  <a:pt x="879963" y="355183"/>
                  <a:pt x="870219" y="393376"/>
                </a:cubicBezTo>
                <a:lnTo>
                  <a:pt x="853916" y="457610"/>
                </a:lnTo>
                <a:lnTo>
                  <a:pt x="1008802" y="457610"/>
                </a:lnTo>
                <a:lnTo>
                  <a:pt x="992499" y="393376"/>
                </a:lnTo>
                <a:cubicBezTo>
                  <a:pt x="982351" y="355056"/>
                  <a:pt x="972331" y="314697"/>
                  <a:pt x="962438" y="272298"/>
                </a:cubicBezTo>
                <a:cubicBezTo>
                  <a:pt x="952545" y="229900"/>
                  <a:pt x="942525" y="189031"/>
                  <a:pt x="932378" y="149691"/>
                </a:cubicBezTo>
                <a:close/>
                <a:moveTo>
                  <a:pt x="4743450" y="14269"/>
                </a:moveTo>
                <a:lnTo>
                  <a:pt x="5224372" y="14269"/>
                </a:lnTo>
                <a:lnTo>
                  <a:pt x="5224372" y="164979"/>
                </a:lnTo>
                <a:lnTo>
                  <a:pt x="4925755" y="164979"/>
                </a:lnTo>
                <a:lnTo>
                  <a:pt x="4925755" y="305753"/>
                </a:lnTo>
                <a:lnTo>
                  <a:pt x="5179529" y="305753"/>
                </a:lnTo>
                <a:lnTo>
                  <a:pt x="5179529" y="458502"/>
                </a:lnTo>
                <a:lnTo>
                  <a:pt x="4925755" y="458502"/>
                </a:lnTo>
                <a:lnTo>
                  <a:pt x="4925755" y="619659"/>
                </a:lnTo>
                <a:lnTo>
                  <a:pt x="5235584" y="619659"/>
                </a:lnTo>
                <a:lnTo>
                  <a:pt x="5235584" y="772407"/>
                </a:lnTo>
                <a:lnTo>
                  <a:pt x="4743450" y="772407"/>
                </a:lnTo>
                <a:close/>
                <a:moveTo>
                  <a:pt x="3924300" y="14269"/>
                </a:moveTo>
                <a:lnTo>
                  <a:pt x="4109669" y="14269"/>
                </a:lnTo>
                <a:lnTo>
                  <a:pt x="4298311" y="377034"/>
                </a:lnTo>
                <a:lnTo>
                  <a:pt x="4372723" y="545170"/>
                </a:lnTo>
                <a:lnTo>
                  <a:pt x="4377815" y="545170"/>
                </a:lnTo>
                <a:cubicBezTo>
                  <a:pt x="4372341" y="503942"/>
                  <a:pt x="4366994" y="458512"/>
                  <a:pt x="4361775" y="408878"/>
                </a:cubicBezTo>
                <a:cubicBezTo>
                  <a:pt x="4356555" y="359244"/>
                  <a:pt x="4353754" y="311266"/>
                  <a:pt x="4353373" y="264944"/>
                </a:cubicBezTo>
                <a:lnTo>
                  <a:pt x="4353373" y="14269"/>
                </a:lnTo>
                <a:lnTo>
                  <a:pt x="4526505" y="14269"/>
                </a:lnTo>
                <a:lnTo>
                  <a:pt x="4526505" y="772407"/>
                </a:lnTo>
                <a:lnTo>
                  <a:pt x="4341138" y="772407"/>
                </a:lnTo>
                <a:lnTo>
                  <a:pt x="4153515" y="406585"/>
                </a:lnTo>
                <a:lnTo>
                  <a:pt x="4079101" y="240487"/>
                </a:lnTo>
                <a:lnTo>
                  <a:pt x="4074009" y="240487"/>
                </a:lnTo>
                <a:cubicBezTo>
                  <a:pt x="4078550" y="283434"/>
                  <a:pt x="4083472" y="329247"/>
                  <a:pt x="4088776" y="377926"/>
                </a:cubicBezTo>
                <a:cubicBezTo>
                  <a:pt x="4094080" y="426604"/>
                  <a:pt x="4096966" y="474200"/>
                  <a:pt x="4097432" y="520714"/>
                </a:cubicBezTo>
                <a:lnTo>
                  <a:pt x="4097432" y="772407"/>
                </a:lnTo>
                <a:lnTo>
                  <a:pt x="3924300" y="772407"/>
                </a:lnTo>
                <a:close/>
                <a:moveTo>
                  <a:pt x="2085032" y="14269"/>
                </a:moveTo>
                <a:lnTo>
                  <a:pt x="2678064" y="14269"/>
                </a:lnTo>
                <a:lnTo>
                  <a:pt x="2678064" y="164979"/>
                </a:lnTo>
                <a:lnTo>
                  <a:pt x="2472191" y="164979"/>
                </a:lnTo>
                <a:lnTo>
                  <a:pt x="2472191" y="772407"/>
                </a:lnTo>
                <a:lnTo>
                  <a:pt x="2289886" y="772407"/>
                </a:lnTo>
                <a:lnTo>
                  <a:pt x="2289886" y="164979"/>
                </a:lnTo>
                <a:lnTo>
                  <a:pt x="2085032" y="164979"/>
                </a:lnTo>
                <a:close/>
                <a:moveTo>
                  <a:pt x="1400175" y="14269"/>
                </a:moveTo>
                <a:lnTo>
                  <a:pt x="1678339" y="14269"/>
                </a:lnTo>
                <a:cubicBezTo>
                  <a:pt x="1733029" y="13815"/>
                  <a:pt x="1782666" y="20832"/>
                  <a:pt x="1827255" y="35318"/>
                </a:cubicBezTo>
                <a:cubicBezTo>
                  <a:pt x="1871843" y="49805"/>
                  <a:pt x="1907427" y="74482"/>
                  <a:pt x="1934005" y="109350"/>
                </a:cubicBezTo>
                <a:cubicBezTo>
                  <a:pt x="1960584" y="144218"/>
                  <a:pt x="1974203" y="191997"/>
                  <a:pt x="1974862" y="252687"/>
                </a:cubicBezTo>
                <a:cubicBezTo>
                  <a:pt x="1974332" y="308156"/>
                  <a:pt x="1962408" y="353984"/>
                  <a:pt x="1939089" y="390171"/>
                </a:cubicBezTo>
                <a:cubicBezTo>
                  <a:pt x="1915771" y="426358"/>
                  <a:pt x="1884242" y="453561"/>
                  <a:pt x="1844501" y="471781"/>
                </a:cubicBezTo>
                <a:lnTo>
                  <a:pt x="2013592" y="772407"/>
                </a:lnTo>
                <a:lnTo>
                  <a:pt x="1809874" y="772407"/>
                </a:lnTo>
                <a:lnTo>
                  <a:pt x="1670182" y="505384"/>
                </a:lnTo>
                <a:lnTo>
                  <a:pt x="1582480" y="505384"/>
                </a:lnTo>
                <a:lnTo>
                  <a:pt x="1582480" y="772407"/>
                </a:lnTo>
                <a:lnTo>
                  <a:pt x="1400175" y="772407"/>
                </a:lnTo>
                <a:close/>
                <a:moveTo>
                  <a:pt x="825384" y="14269"/>
                </a:moveTo>
                <a:lnTo>
                  <a:pt x="1043447" y="14269"/>
                </a:lnTo>
                <a:lnTo>
                  <a:pt x="1278833" y="772407"/>
                </a:lnTo>
                <a:lnTo>
                  <a:pt x="1087265" y="772407"/>
                </a:lnTo>
                <a:lnTo>
                  <a:pt x="1043447" y="598129"/>
                </a:lnTo>
                <a:lnTo>
                  <a:pt x="819270" y="598129"/>
                </a:lnTo>
                <a:lnTo>
                  <a:pt x="775453" y="772407"/>
                </a:lnTo>
                <a:lnTo>
                  <a:pt x="589998" y="772407"/>
                </a:lnTo>
                <a:close/>
                <a:moveTo>
                  <a:pt x="0" y="14269"/>
                </a:moveTo>
                <a:lnTo>
                  <a:pt x="265928" y="14269"/>
                </a:lnTo>
                <a:cubicBezTo>
                  <a:pt x="322325" y="13840"/>
                  <a:pt x="373424" y="21259"/>
                  <a:pt x="419228" y="36525"/>
                </a:cubicBezTo>
                <a:cubicBezTo>
                  <a:pt x="465031" y="51792"/>
                  <a:pt x="501546" y="77475"/>
                  <a:pt x="528773" y="113576"/>
                </a:cubicBezTo>
                <a:cubicBezTo>
                  <a:pt x="555999" y="149677"/>
                  <a:pt x="569945" y="198765"/>
                  <a:pt x="570611" y="260842"/>
                </a:cubicBezTo>
                <a:cubicBezTo>
                  <a:pt x="569876" y="320843"/>
                  <a:pt x="555842" y="370024"/>
                  <a:pt x="528509" y="408385"/>
                </a:cubicBezTo>
                <a:cubicBezTo>
                  <a:pt x="501176" y="446745"/>
                  <a:pt x="464951" y="475083"/>
                  <a:pt x="419833" y="493398"/>
                </a:cubicBezTo>
                <a:cubicBezTo>
                  <a:pt x="374716" y="511713"/>
                  <a:pt x="325114" y="520804"/>
                  <a:pt x="271027" y="520671"/>
                </a:cubicBezTo>
                <a:lnTo>
                  <a:pt x="182305" y="520671"/>
                </a:lnTo>
                <a:lnTo>
                  <a:pt x="182305" y="772407"/>
                </a:lnTo>
                <a:lnTo>
                  <a:pt x="0" y="772407"/>
                </a:lnTo>
                <a:close/>
                <a:moveTo>
                  <a:pt x="3398923" y="0"/>
                </a:moveTo>
                <a:cubicBezTo>
                  <a:pt x="3503931" y="737"/>
                  <a:pt x="3587709" y="34650"/>
                  <a:pt x="3650258" y="101739"/>
                </a:cubicBezTo>
                <a:cubicBezTo>
                  <a:pt x="3712806" y="168827"/>
                  <a:pt x="3744853" y="264667"/>
                  <a:pt x="3746398" y="389259"/>
                </a:cubicBezTo>
                <a:cubicBezTo>
                  <a:pt x="3744853" y="514641"/>
                  <a:pt x="3712806" y="611969"/>
                  <a:pt x="3650258" y="681244"/>
                </a:cubicBezTo>
                <a:cubicBezTo>
                  <a:pt x="3587709" y="750519"/>
                  <a:pt x="3503931" y="785663"/>
                  <a:pt x="3398923" y="786676"/>
                </a:cubicBezTo>
                <a:cubicBezTo>
                  <a:pt x="3293915" y="785663"/>
                  <a:pt x="3210137" y="750519"/>
                  <a:pt x="3147589" y="681244"/>
                </a:cubicBezTo>
                <a:cubicBezTo>
                  <a:pt x="3085040" y="611969"/>
                  <a:pt x="3052993" y="514641"/>
                  <a:pt x="3051448" y="389259"/>
                </a:cubicBezTo>
                <a:cubicBezTo>
                  <a:pt x="3052993" y="264222"/>
                  <a:pt x="3085040" y="168254"/>
                  <a:pt x="3147589" y="101357"/>
                </a:cubicBezTo>
                <a:cubicBezTo>
                  <a:pt x="3210137" y="34459"/>
                  <a:pt x="3293915" y="674"/>
                  <a:pt x="3398923" y="0"/>
                </a:cubicBez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E8334-9D01-48F5-B61D-68CAF7385DA0}"/>
              </a:ext>
            </a:extLst>
          </p:cNvPr>
          <p:cNvSpPr txBox="1"/>
          <p:nvPr/>
        </p:nvSpPr>
        <p:spPr>
          <a:xfrm>
            <a:off x="7143184" y="4196508"/>
            <a:ext cx="216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80670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13ABD2EB-AD1B-46BD-9D0C-D7C48CA5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91852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p55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ko-KR" dirty="0"/>
              <a:t>2021 </a:t>
            </a:r>
            <a:r>
              <a:rPr lang="ko-KR" altLang="en-US" dirty="0"/>
              <a:t>국내 관광 트렌드</a:t>
            </a:r>
            <a:endParaRPr dirty="0"/>
          </a:p>
        </p:txBody>
      </p:sp>
      <p:cxnSp>
        <p:nvCxnSpPr>
          <p:cNvPr id="598" name="Google Shape;598;p55"/>
          <p:cNvCxnSpPr/>
          <p:nvPr/>
        </p:nvCxnSpPr>
        <p:spPr>
          <a:xfrm>
            <a:off x="5669284" y="1557884"/>
            <a:ext cx="8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7E21C3-D0CA-4B86-86B5-B5BC0EBB4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1818223"/>
            <a:ext cx="8737600" cy="248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CE7E4B-7C8D-46EA-B9D4-B12C66FDB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1506">
            <a:off x="141940" y="3751748"/>
            <a:ext cx="10922000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9BE4B2-CD04-44F2-9E44-8AFE9F25E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5338" y="5466561"/>
            <a:ext cx="11188700" cy="1041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959023-61A0-4517-9044-6EDA396FC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5790">
            <a:off x="4328543" y="4622928"/>
            <a:ext cx="7962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5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0B3C578-2084-407C-B018-8D315D3523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083" b="7562"/>
          <a:stretch/>
        </p:blipFill>
        <p:spPr>
          <a:xfrm>
            <a:off x="5627" y="0"/>
            <a:ext cx="12664440" cy="6858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549D24-E712-42D1-B211-34822638617A}"/>
              </a:ext>
            </a:extLst>
          </p:cNvPr>
          <p:cNvSpPr/>
          <p:nvPr/>
        </p:nvSpPr>
        <p:spPr>
          <a:xfrm>
            <a:off x="0" y="1244599"/>
            <a:ext cx="12192000" cy="43688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827D5-4919-4CB0-AFEC-7F6CCCEF58AC}"/>
              </a:ext>
            </a:extLst>
          </p:cNvPr>
          <p:cNvSpPr/>
          <p:nvPr/>
        </p:nvSpPr>
        <p:spPr>
          <a:xfrm>
            <a:off x="393700" y="1511756"/>
            <a:ext cx="558800" cy="558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3463FF-711C-4E35-A08D-D3FEC7869C63}"/>
              </a:ext>
            </a:extLst>
          </p:cNvPr>
          <p:cNvSpPr txBox="1"/>
          <p:nvPr/>
        </p:nvSpPr>
        <p:spPr>
          <a:xfrm>
            <a:off x="460446" y="1495069"/>
            <a:ext cx="5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1C1A1F-D5EF-44D9-83FA-9A6AB315A672}"/>
              </a:ext>
            </a:extLst>
          </p:cNvPr>
          <p:cNvSpPr txBox="1"/>
          <p:nvPr/>
        </p:nvSpPr>
        <p:spPr>
          <a:xfrm>
            <a:off x="1155700" y="1547336"/>
            <a:ext cx="6702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기존 관광 서비스 플랫폼들의 경우</a:t>
            </a:r>
            <a:r>
              <a:rPr lang="en-US" altLang="ko-KR" sz="2800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</a:t>
            </a:r>
            <a:endParaRPr lang="zh-CN" altLang="en-US" sz="2800" spc="3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2785C4-4495-4809-B8FE-B3A15C22BCF7}"/>
              </a:ext>
            </a:extLst>
          </p:cNvPr>
          <p:cNvSpPr/>
          <p:nvPr/>
        </p:nvSpPr>
        <p:spPr>
          <a:xfrm>
            <a:off x="275091" y="5096079"/>
            <a:ext cx="27038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호텔 예약 위주</a:t>
            </a:r>
            <a:endParaRPr lang="en-US" altLang="zh-CN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FDA2E-CFEF-4AB8-8E55-8BA3C08F3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62" y="2265383"/>
            <a:ext cx="4817441" cy="1236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553A0-994B-4793-925D-4A94A726A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221" y="2268513"/>
            <a:ext cx="2938135" cy="1171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1BB00-A59B-4BD9-9FB3-C50E89BEB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807" y="3835738"/>
            <a:ext cx="4473924" cy="1169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E1FCA5-3A1C-49C0-80F9-BE832DB84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716" y="2268514"/>
            <a:ext cx="2643485" cy="1174882"/>
          </a:xfrm>
          <a:prstGeom prst="rect">
            <a:avLst/>
          </a:prstGeom>
        </p:spPr>
      </p:pic>
      <p:sp>
        <p:nvSpPr>
          <p:cNvPr id="17" name="矩形 9">
            <a:extLst>
              <a:ext uri="{FF2B5EF4-FFF2-40B4-BE49-F238E27FC236}">
                <a16:creationId xmlns:a16="http://schemas.microsoft.com/office/drawing/2014/main" id="{9F0E3546-7D55-4E93-8D1D-3FE30077467C}"/>
              </a:ext>
            </a:extLst>
          </p:cNvPr>
          <p:cNvSpPr/>
          <p:nvPr/>
        </p:nvSpPr>
        <p:spPr>
          <a:xfrm>
            <a:off x="5702849" y="3440057"/>
            <a:ext cx="27038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항공편 위주</a:t>
            </a:r>
            <a:endParaRPr lang="en-US" altLang="zh-CN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8" name="矩形 9">
            <a:extLst>
              <a:ext uri="{FF2B5EF4-FFF2-40B4-BE49-F238E27FC236}">
                <a16:creationId xmlns:a16="http://schemas.microsoft.com/office/drawing/2014/main" id="{87746099-E9CB-45F9-8770-EC88CCDAF17D}"/>
              </a:ext>
            </a:extLst>
          </p:cNvPr>
          <p:cNvSpPr/>
          <p:nvPr/>
        </p:nvSpPr>
        <p:spPr>
          <a:xfrm>
            <a:off x="6303265" y="5108615"/>
            <a:ext cx="5434936" cy="4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카테고리</a:t>
            </a:r>
            <a:r>
              <a:rPr lang="en-US" altLang="ko-KR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(</a:t>
            </a: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호텔</a:t>
            </a:r>
            <a:r>
              <a:rPr lang="en-US" altLang="ko-KR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, </a:t>
            </a: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관광지</a:t>
            </a:r>
            <a:r>
              <a:rPr lang="en-US" altLang="ko-KR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, </a:t>
            </a: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음식점 등</a:t>
            </a:r>
            <a:r>
              <a:rPr lang="en-US" altLang="ko-KR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)</a:t>
            </a:r>
            <a:endParaRPr lang="en-US" altLang="zh-CN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sp>
        <p:nvSpPr>
          <p:cNvPr id="19" name="矩形 9">
            <a:extLst>
              <a:ext uri="{FF2B5EF4-FFF2-40B4-BE49-F238E27FC236}">
                <a16:creationId xmlns:a16="http://schemas.microsoft.com/office/drawing/2014/main" id="{35E47247-4F0E-4F6B-B55E-8B7EE40C4570}"/>
              </a:ext>
            </a:extLst>
          </p:cNvPr>
          <p:cNvSpPr/>
          <p:nvPr/>
        </p:nvSpPr>
        <p:spPr>
          <a:xfrm>
            <a:off x="9034344" y="3439659"/>
            <a:ext cx="2703857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액티비티 예약 위주</a:t>
            </a:r>
            <a:endParaRPr lang="en-US" altLang="zh-CN" dirty="0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84862E-471A-4F26-BEE6-8C7A37DC2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463" y="3835738"/>
            <a:ext cx="5097921" cy="11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E2BB2A3-8C73-4B1B-9415-6E8D77571F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455"/>
            <a:ext cx="12192000" cy="774700"/>
          </a:xfrm>
          <a:custGeom>
            <a:avLst/>
            <a:gdLst>
              <a:gd name="connsiteX0" fmla="*/ 0 w 12664440"/>
              <a:gd name="connsiteY0" fmla="*/ 0 h 850901"/>
              <a:gd name="connsiteX1" fmla="*/ 12664440 w 12664440"/>
              <a:gd name="connsiteY1" fmla="*/ 0 h 850901"/>
              <a:gd name="connsiteX2" fmla="*/ 12664440 w 12664440"/>
              <a:gd name="connsiteY2" fmla="*/ 850901 h 850901"/>
              <a:gd name="connsiteX3" fmla="*/ 0 w 12664440"/>
              <a:gd name="connsiteY3" fmla="*/ 850901 h 8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4440" h="850901">
                <a:moveTo>
                  <a:pt x="0" y="0"/>
                </a:moveTo>
                <a:lnTo>
                  <a:pt x="12664440" y="0"/>
                </a:lnTo>
                <a:lnTo>
                  <a:pt x="12664440" y="850901"/>
                </a:lnTo>
                <a:lnTo>
                  <a:pt x="0" y="850901"/>
                </a:lnTo>
                <a:close/>
              </a:path>
            </a:pathLst>
          </a:cu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C48ED7B-EC48-4649-A393-E95ABB73E998}"/>
              </a:ext>
            </a:extLst>
          </p:cNvPr>
          <p:cNvSpPr/>
          <p:nvPr/>
        </p:nvSpPr>
        <p:spPr>
          <a:xfrm>
            <a:off x="0" y="-19455"/>
            <a:ext cx="12192000" cy="787400"/>
          </a:xfrm>
          <a:prstGeom prst="rect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CEB6A615-AD24-41C3-9ACA-70AC1865B65C}"/>
              </a:ext>
            </a:extLst>
          </p:cNvPr>
          <p:cNvSpPr/>
          <p:nvPr/>
        </p:nvSpPr>
        <p:spPr>
          <a:xfrm flipH="1">
            <a:off x="0" y="4312069"/>
            <a:ext cx="12192000" cy="2566242"/>
          </a:xfrm>
          <a:custGeom>
            <a:avLst/>
            <a:gdLst>
              <a:gd name="connsiteX0" fmla="*/ 0 w 12192000"/>
              <a:gd name="connsiteY0" fmla="*/ 0 h 2000249"/>
              <a:gd name="connsiteX1" fmla="*/ 12192000 w 12192000"/>
              <a:gd name="connsiteY1" fmla="*/ 0 h 2000249"/>
              <a:gd name="connsiteX2" fmla="*/ 12192000 w 12192000"/>
              <a:gd name="connsiteY2" fmla="*/ 2000249 h 2000249"/>
              <a:gd name="connsiteX3" fmla="*/ 0 w 12192000"/>
              <a:gd name="connsiteY3" fmla="*/ 2000249 h 2000249"/>
              <a:gd name="connsiteX4" fmla="*/ 0 w 12192000"/>
              <a:gd name="connsiteY4" fmla="*/ 0 h 2000249"/>
              <a:gd name="connsiteX0" fmla="*/ 0 w 12192000"/>
              <a:gd name="connsiteY0" fmla="*/ 1219200 h 3219449"/>
              <a:gd name="connsiteX1" fmla="*/ 12192000 w 12192000"/>
              <a:gd name="connsiteY1" fmla="*/ 1219200 h 3219449"/>
              <a:gd name="connsiteX2" fmla="*/ 12192000 w 12192000"/>
              <a:gd name="connsiteY2" fmla="*/ 3219449 h 3219449"/>
              <a:gd name="connsiteX3" fmla="*/ 0 w 12192000"/>
              <a:gd name="connsiteY3" fmla="*/ 3219449 h 3219449"/>
              <a:gd name="connsiteX4" fmla="*/ 0 w 12192000"/>
              <a:gd name="connsiteY4" fmla="*/ 1219200 h 3219449"/>
              <a:gd name="connsiteX0" fmla="*/ 0 w 12192000"/>
              <a:gd name="connsiteY0" fmla="*/ 1039777 h 3040026"/>
              <a:gd name="connsiteX1" fmla="*/ 12192000 w 12192000"/>
              <a:gd name="connsiteY1" fmla="*/ 1039777 h 3040026"/>
              <a:gd name="connsiteX2" fmla="*/ 12192000 w 12192000"/>
              <a:gd name="connsiteY2" fmla="*/ 3040026 h 3040026"/>
              <a:gd name="connsiteX3" fmla="*/ 0 w 12192000"/>
              <a:gd name="connsiteY3" fmla="*/ 3040026 h 3040026"/>
              <a:gd name="connsiteX4" fmla="*/ 0 w 12192000"/>
              <a:gd name="connsiteY4" fmla="*/ 1039777 h 3040026"/>
              <a:gd name="connsiteX0" fmla="*/ 0 w 12192000"/>
              <a:gd name="connsiteY0" fmla="*/ 1877824 h 3878073"/>
              <a:gd name="connsiteX1" fmla="*/ 12192000 w 12192000"/>
              <a:gd name="connsiteY1" fmla="*/ 1877824 h 3878073"/>
              <a:gd name="connsiteX2" fmla="*/ 12192000 w 12192000"/>
              <a:gd name="connsiteY2" fmla="*/ 3878073 h 3878073"/>
              <a:gd name="connsiteX3" fmla="*/ 0 w 12192000"/>
              <a:gd name="connsiteY3" fmla="*/ 3878073 h 3878073"/>
              <a:gd name="connsiteX4" fmla="*/ 0 w 12192000"/>
              <a:gd name="connsiteY4" fmla="*/ 1877824 h 387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878073">
                <a:moveTo>
                  <a:pt x="0" y="1877824"/>
                </a:moveTo>
                <a:cubicBezTo>
                  <a:pt x="2617470" y="-2771984"/>
                  <a:pt x="5556250" y="2792224"/>
                  <a:pt x="12192000" y="1877824"/>
                </a:cubicBezTo>
                <a:lnTo>
                  <a:pt x="12192000" y="3878073"/>
                </a:lnTo>
                <a:lnTo>
                  <a:pt x="0" y="3878073"/>
                </a:lnTo>
                <a:lnTo>
                  <a:pt x="0" y="187782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5">
            <a:extLst>
              <a:ext uri="{FF2B5EF4-FFF2-40B4-BE49-F238E27FC236}">
                <a16:creationId xmlns:a16="http://schemas.microsoft.com/office/drawing/2014/main" id="{C7C075B2-2457-42C8-9469-1FB428679F78}"/>
              </a:ext>
            </a:extLst>
          </p:cNvPr>
          <p:cNvSpPr/>
          <p:nvPr/>
        </p:nvSpPr>
        <p:spPr>
          <a:xfrm>
            <a:off x="0" y="4215708"/>
            <a:ext cx="12192000" cy="2566242"/>
          </a:xfrm>
          <a:custGeom>
            <a:avLst/>
            <a:gdLst>
              <a:gd name="connsiteX0" fmla="*/ 0 w 12192000"/>
              <a:gd name="connsiteY0" fmla="*/ 0 h 2000249"/>
              <a:gd name="connsiteX1" fmla="*/ 12192000 w 12192000"/>
              <a:gd name="connsiteY1" fmla="*/ 0 h 2000249"/>
              <a:gd name="connsiteX2" fmla="*/ 12192000 w 12192000"/>
              <a:gd name="connsiteY2" fmla="*/ 2000249 h 2000249"/>
              <a:gd name="connsiteX3" fmla="*/ 0 w 12192000"/>
              <a:gd name="connsiteY3" fmla="*/ 2000249 h 2000249"/>
              <a:gd name="connsiteX4" fmla="*/ 0 w 12192000"/>
              <a:gd name="connsiteY4" fmla="*/ 0 h 2000249"/>
              <a:gd name="connsiteX0" fmla="*/ 0 w 12192000"/>
              <a:gd name="connsiteY0" fmla="*/ 1219200 h 3219449"/>
              <a:gd name="connsiteX1" fmla="*/ 12192000 w 12192000"/>
              <a:gd name="connsiteY1" fmla="*/ 1219200 h 3219449"/>
              <a:gd name="connsiteX2" fmla="*/ 12192000 w 12192000"/>
              <a:gd name="connsiteY2" fmla="*/ 3219449 h 3219449"/>
              <a:gd name="connsiteX3" fmla="*/ 0 w 12192000"/>
              <a:gd name="connsiteY3" fmla="*/ 3219449 h 3219449"/>
              <a:gd name="connsiteX4" fmla="*/ 0 w 12192000"/>
              <a:gd name="connsiteY4" fmla="*/ 1219200 h 3219449"/>
              <a:gd name="connsiteX0" fmla="*/ 0 w 12192000"/>
              <a:gd name="connsiteY0" fmla="*/ 1039777 h 3040026"/>
              <a:gd name="connsiteX1" fmla="*/ 12192000 w 12192000"/>
              <a:gd name="connsiteY1" fmla="*/ 1039777 h 3040026"/>
              <a:gd name="connsiteX2" fmla="*/ 12192000 w 12192000"/>
              <a:gd name="connsiteY2" fmla="*/ 3040026 h 3040026"/>
              <a:gd name="connsiteX3" fmla="*/ 0 w 12192000"/>
              <a:gd name="connsiteY3" fmla="*/ 3040026 h 3040026"/>
              <a:gd name="connsiteX4" fmla="*/ 0 w 12192000"/>
              <a:gd name="connsiteY4" fmla="*/ 1039777 h 3040026"/>
              <a:gd name="connsiteX0" fmla="*/ 0 w 12192000"/>
              <a:gd name="connsiteY0" fmla="*/ 1877824 h 3878073"/>
              <a:gd name="connsiteX1" fmla="*/ 12192000 w 12192000"/>
              <a:gd name="connsiteY1" fmla="*/ 1877824 h 3878073"/>
              <a:gd name="connsiteX2" fmla="*/ 12192000 w 12192000"/>
              <a:gd name="connsiteY2" fmla="*/ 3878073 h 3878073"/>
              <a:gd name="connsiteX3" fmla="*/ 0 w 12192000"/>
              <a:gd name="connsiteY3" fmla="*/ 3878073 h 3878073"/>
              <a:gd name="connsiteX4" fmla="*/ 0 w 12192000"/>
              <a:gd name="connsiteY4" fmla="*/ 1877824 h 387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878073">
                <a:moveTo>
                  <a:pt x="0" y="1877824"/>
                </a:moveTo>
                <a:cubicBezTo>
                  <a:pt x="2617470" y="-2771984"/>
                  <a:pt x="5556250" y="2792224"/>
                  <a:pt x="12192000" y="1877824"/>
                </a:cubicBezTo>
                <a:lnTo>
                  <a:pt x="12192000" y="3878073"/>
                </a:lnTo>
                <a:lnTo>
                  <a:pt x="0" y="3878073"/>
                </a:lnTo>
                <a:lnTo>
                  <a:pt x="0" y="18778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E2568D-4963-472D-A3E9-6713A071766C}"/>
              </a:ext>
            </a:extLst>
          </p:cNvPr>
          <p:cNvSpPr txBox="1"/>
          <p:nvPr/>
        </p:nvSpPr>
        <p:spPr>
          <a:xfrm>
            <a:off x="4090010" y="13952"/>
            <a:ext cx="4011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위치정보</a:t>
            </a:r>
            <a:endParaRPr lang="zh-CN" altLang="en-US" sz="4000" spc="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67D9E-DBA6-42D1-81D3-66987E3AA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18" y="1060375"/>
            <a:ext cx="4818303" cy="2489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90F66-B0A9-4C91-AA07-C460C48BF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66" y="3749118"/>
            <a:ext cx="4846197" cy="2770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2DE13F-742C-4B6D-8303-D502C1035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63" y="2426985"/>
            <a:ext cx="3557255" cy="4073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B4BC-74B5-4A97-9382-4A1954DD5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064" y="1060106"/>
            <a:ext cx="3899131" cy="283804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38A64377-0C45-404C-B3D8-BCAE0F056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85" y="4377077"/>
            <a:ext cx="3204926" cy="1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78569D9-A046-4FDA-8625-41E36141FB34}"/>
              </a:ext>
            </a:extLst>
          </p:cNvPr>
          <p:cNvSpPr>
            <a:spLocks noChangeAspect="1"/>
          </p:cNvSpPr>
          <p:nvPr/>
        </p:nvSpPr>
        <p:spPr>
          <a:xfrm>
            <a:off x="7861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C6BD466-4D69-4898-903E-BCBC36FD4C0F}"/>
              </a:ext>
            </a:extLst>
          </p:cNvPr>
          <p:cNvSpPr/>
          <p:nvPr/>
        </p:nvSpPr>
        <p:spPr>
          <a:xfrm>
            <a:off x="2673159" y="940250"/>
            <a:ext cx="1920700" cy="1891406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0ED9FA-BFD7-4076-9D92-7688A8A34166}"/>
              </a:ext>
            </a:extLst>
          </p:cNvPr>
          <p:cNvSpPr/>
          <p:nvPr/>
        </p:nvSpPr>
        <p:spPr>
          <a:xfrm>
            <a:off x="3568700" y="940250"/>
            <a:ext cx="5054600" cy="4977500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C3072-039A-474A-A7A2-6FBE5F3D9238}"/>
              </a:ext>
            </a:extLst>
          </p:cNvPr>
          <p:cNvSpPr txBox="1"/>
          <p:nvPr/>
        </p:nvSpPr>
        <p:spPr>
          <a:xfrm>
            <a:off x="4756968" y="4599704"/>
            <a:ext cx="300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100" dirty="0"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프로젝트 소개 및 설명</a:t>
            </a:r>
            <a:endParaRPr lang="zh-CN" altLang="en-US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  <a:p>
            <a:pPr algn="just"/>
            <a:endParaRPr lang="zh-CN" altLang="en-US" sz="900" spc="100" dirty="0"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B93D2E9-06F2-4687-AE91-192F03D7DB5E}"/>
              </a:ext>
            </a:extLst>
          </p:cNvPr>
          <p:cNvSpPr>
            <a:spLocks noChangeAspect="1"/>
          </p:cNvSpPr>
          <p:nvPr/>
        </p:nvSpPr>
        <p:spPr>
          <a:xfrm>
            <a:off x="4756968" y="2064886"/>
            <a:ext cx="2678064" cy="1991628"/>
          </a:xfrm>
          <a:custGeom>
            <a:avLst/>
            <a:gdLst/>
            <a:ahLst/>
            <a:cxnLst/>
            <a:rect l="l" t="t" r="r" b="b"/>
            <a:pathLst>
              <a:path w="2678064" h="1991628">
                <a:moveTo>
                  <a:pt x="2274973" y="1360759"/>
                </a:moveTo>
                <a:cubicBezTo>
                  <a:pt x="2224546" y="1361311"/>
                  <a:pt x="2185208" y="1381869"/>
                  <a:pt x="2156957" y="1422434"/>
                </a:cubicBezTo>
                <a:cubicBezTo>
                  <a:pt x="2128706" y="1462999"/>
                  <a:pt x="2114347" y="1520258"/>
                  <a:pt x="2113880" y="1594211"/>
                </a:cubicBezTo>
                <a:cubicBezTo>
                  <a:pt x="2114347" y="1668907"/>
                  <a:pt x="2128706" y="1727484"/>
                  <a:pt x="2156957" y="1769940"/>
                </a:cubicBezTo>
                <a:cubicBezTo>
                  <a:pt x="2185208" y="1812396"/>
                  <a:pt x="2224546" y="1834017"/>
                  <a:pt x="2274973" y="1834802"/>
                </a:cubicBezTo>
                <a:cubicBezTo>
                  <a:pt x="2325442" y="1834017"/>
                  <a:pt x="2364951" y="1812396"/>
                  <a:pt x="2393499" y="1769940"/>
                </a:cubicBezTo>
                <a:cubicBezTo>
                  <a:pt x="2422047" y="1727484"/>
                  <a:pt x="2436576" y="1668907"/>
                  <a:pt x="2437086" y="1594211"/>
                </a:cubicBezTo>
                <a:cubicBezTo>
                  <a:pt x="2436576" y="1520258"/>
                  <a:pt x="2422047" y="1462999"/>
                  <a:pt x="2393499" y="1422434"/>
                </a:cubicBezTo>
                <a:cubicBezTo>
                  <a:pt x="2364951" y="1381869"/>
                  <a:pt x="2325442" y="1361311"/>
                  <a:pt x="2274973" y="1360759"/>
                </a:cubicBezTo>
                <a:close/>
                <a:moveTo>
                  <a:pt x="898170" y="1219221"/>
                </a:moveTo>
                <a:lnTo>
                  <a:pt x="1084653" y="1219221"/>
                </a:lnTo>
                <a:lnTo>
                  <a:pt x="1132547" y="1564721"/>
                </a:lnTo>
                <a:lnTo>
                  <a:pt x="1163119" y="1805246"/>
                </a:lnTo>
                <a:lnTo>
                  <a:pt x="1167195" y="1805246"/>
                </a:lnTo>
                <a:cubicBezTo>
                  <a:pt x="1174349" y="1764904"/>
                  <a:pt x="1181695" y="1724562"/>
                  <a:pt x="1189232" y="1684219"/>
                </a:cubicBezTo>
                <a:cubicBezTo>
                  <a:pt x="1196768" y="1643877"/>
                  <a:pt x="1204368" y="1604044"/>
                  <a:pt x="1212032" y="1564721"/>
                </a:cubicBezTo>
                <a:lnTo>
                  <a:pt x="1289479" y="1219221"/>
                </a:lnTo>
                <a:lnTo>
                  <a:pt x="1442335" y="1219221"/>
                </a:lnTo>
                <a:lnTo>
                  <a:pt x="1521819" y="1564721"/>
                </a:lnTo>
                <a:cubicBezTo>
                  <a:pt x="1529377" y="1603535"/>
                  <a:pt x="1536680" y="1643113"/>
                  <a:pt x="1543728" y="1683455"/>
                </a:cubicBezTo>
                <a:cubicBezTo>
                  <a:pt x="1550776" y="1723797"/>
                  <a:pt x="1558079" y="1764394"/>
                  <a:pt x="1565637" y="1805246"/>
                </a:cubicBezTo>
                <a:lnTo>
                  <a:pt x="1570732" y="1805246"/>
                </a:lnTo>
                <a:cubicBezTo>
                  <a:pt x="1575361" y="1764458"/>
                  <a:pt x="1580116" y="1723988"/>
                  <a:pt x="1584999" y="1683837"/>
                </a:cubicBezTo>
                <a:cubicBezTo>
                  <a:pt x="1589882" y="1643686"/>
                  <a:pt x="1594637" y="1603980"/>
                  <a:pt x="1599265" y="1564721"/>
                </a:cubicBezTo>
                <a:lnTo>
                  <a:pt x="1648179" y="1219221"/>
                </a:lnTo>
                <a:lnTo>
                  <a:pt x="1821415" y="1219221"/>
                </a:lnTo>
                <a:lnTo>
                  <a:pt x="1689960" y="1977359"/>
                </a:lnTo>
                <a:lnTo>
                  <a:pt x="1460677" y="1977359"/>
                </a:lnTo>
                <a:lnTo>
                  <a:pt x="1392402" y="1647274"/>
                </a:lnTo>
                <a:cubicBezTo>
                  <a:pt x="1386266" y="1618079"/>
                  <a:pt x="1380704" y="1588565"/>
                  <a:pt x="1375715" y="1558733"/>
                </a:cubicBezTo>
                <a:cubicBezTo>
                  <a:pt x="1370726" y="1528901"/>
                  <a:pt x="1366437" y="1499642"/>
                  <a:pt x="1362849" y="1470957"/>
                </a:cubicBezTo>
                <a:lnTo>
                  <a:pt x="1357754" y="1470957"/>
                </a:lnTo>
                <a:cubicBezTo>
                  <a:pt x="1353212" y="1499642"/>
                  <a:pt x="1348540" y="1528901"/>
                  <a:pt x="1343742" y="1558733"/>
                </a:cubicBezTo>
                <a:cubicBezTo>
                  <a:pt x="1338945" y="1588565"/>
                  <a:pt x="1333765" y="1618079"/>
                  <a:pt x="1328202" y="1647274"/>
                </a:cubicBezTo>
                <a:lnTo>
                  <a:pt x="1261965" y="1977359"/>
                </a:lnTo>
                <a:lnTo>
                  <a:pt x="1036758" y="1977359"/>
                </a:lnTo>
                <a:close/>
                <a:moveTo>
                  <a:pt x="227657" y="1219221"/>
                </a:moveTo>
                <a:lnTo>
                  <a:pt x="820690" y="1219221"/>
                </a:lnTo>
                <a:lnTo>
                  <a:pt x="820690" y="1369931"/>
                </a:lnTo>
                <a:lnTo>
                  <a:pt x="614816" y="1369931"/>
                </a:lnTo>
                <a:lnTo>
                  <a:pt x="614816" y="1977359"/>
                </a:lnTo>
                <a:lnTo>
                  <a:pt x="432511" y="1977359"/>
                </a:lnTo>
                <a:lnTo>
                  <a:pt x="432511" y="1369931"/>
                </a:lnTo>
                <a:lnTo>
                  <a:pt x="227657" y="1369931"/>
                </a:lnTo>
                <a:close/>
                <a:moveTo>
                  <a:pt x="2274973" y="1204952"/>
                </a:moveTo>
                <a:cubicBezTo>
                  <a:pt x="2379981" y="1205690"/>
                  <a:pt x="2463759" y="1239602"/>
                  <a:pt x="2526308" y="1306691"/>
                </a:cubicBezTo>
                <a:cubicBezTo>
                  <a:pt x="2588856" y="1373779"/>
                  <a:pt x="2620903" y="1469619"/>
                  <a:pt x="2622448" y="1594211"/>
                </a:cubicBezTo>
                <a:cubicBezTo>
                  <a:pt x="2620903" y="1719593"/>
                  <a:pt x="2588856" y="1816921"/>
                  <a:pt x="2526308" y="1886196"/>
                </a:cubicBezTo>
                <a:cubicBezTo>
                  <a:pt x="2463759" y="1955471"/>
                  <a:pt x="2379981" y="1990615"/>
                  <a:pt x="2274973" y="1991628"/>
                </a:cubicBezTo>
                <a:cubicBezTo>
                  <a:pt x="2169965" y="1990615"/>
                  <a:pt x="2086187" y="1955471"/>
                  <a:pt x="2023638" y="1886196"/>
                </a:cubicBezTo>
                <a:cubicBezTo>
                  <a:pt x="1961090" y="1816921"/>
                  <a:pt x="1929043" y="1719593"/>
                  <a:pt x="1927498" y="1594211"/>
                </a:cubicBezTo>
                <a:cubicBezTo>
                  <a:pt x="1929043" y="1469174"/>
                  <a:pt x="1961090" y="1373206"/>
                  <a:pt x="2023638" y="1306309"/>
                </a:cubicBezTo>
                <a:cubicBezTo>
                  <a:pt x="2086187" y="1239411"/>
                  <a:pt x="2169965" y="1205626"/>
                  <a:pt x="2274973" y="1204952"/>
                </a:cubicBezTo>
                <a:close/>
                <a:moveTo>
                  <a:pt x="1582480" y="143597"/>
                </a:moveTo>
                <a:lnTo>
                  <a:pt x="1582480" y="347559"/>
                </a:lnTo>
                <a:lnTo>
                  <a:pt x="1664062" y="347559"/>
                </a:lnTo>
                <a:cubicBezTo>
                  <a:pt x="1707509" y="347474"/>
                  <a:pt x="1740440" y="338211"/>
                  <a:pt x="1762854" y="319769"/>
                </a:cubicBezTo>
                <a:cubicBezTo>
                  <a:pt x="1785268" y="301328"/>
                  <a:pt x="1796528" y="274218"/>
                  <a:pt x="1796634" y="238439"/>
                </a:cubicBezTo>
                <a:cubicBezTo>
                  <a:pt x="1796528" y="203256"/>
                  <a:pt x="1785268" y="178525"/>
                  <a:pt x="1762854" y="164248"/>
                </a:cubicBezTo>
                <a:cubicBezTo>
                  <a:pt x="1740440" y="149971"/>
                  <a:pt x="1707509" y="143087"/>
                  <a:pt x="1664062" y="143597"/>
                </a:cubicBezTo>
                <a:close/>
                <a:moveTo>
                  <a:pt x="182305" y="143597"/>
                </a:moveTo>
                <a:lnTo>
                  <a:pt x="182305" y="362847"/>
                </a:lnTo>
                <a:lnTo>
                  <a:pt x="261850" y="362847"/>
                </a:lnTo>
                <a:cubicBezTo>
                  <a:pt x="306147" y="362656"/>
                  <a:pt x="339162" y="352586"/>
                  <a:pt x="360896" y="332636"/>
                </a:cubicBezTo>
                <a:cubicBezTo>
                  <a:pt x="382630" y="312687"/>
                  <a:pt x="393465" y="284006"/>
                  <a:pt x="393402" y="246594"/>
                </a:cubicBezTo>
                <a:cubicBezTo>
                  <a:pt x="393189" y="208841"/>
                  <a:pt x="381377" y="182115"/>
                  <a:pt x="357964" y="166414"/>
                </a:cubicBezTo>
                <a:cubicBezTo>
                  <a:pt x="334552" y="150714"/>
                  <a:pt x="300814" y="143108"/>
                  <a:pt x="256750" y="143597"/>
                </a:cubicBezTo>
                <a:close/>
                <a:moveTo>
                  <a:pt x="928302" y="135443"/>
                </a:moveTo>
                <a:cubicBezTo>
                  <a:pt x="919067" y="175676"/>
                  <a:pt x="909514" y="216799"/>
                  <a:pt x="899643" y="258815"/>
                </a:cubicBezTo>
                <a:cubicBezTo>
                  <a:pt x="889771" y="300831"/>
                  <a:pt x="879963" y="340935"/>
                  <a:pt x="870219" y="379127"/>
                </a:cubicBezTo>
                <a:lnTo>
                  <a:pt x="853916" y="443362"/>
                </a:lnTo>
                <a:lnTo>
                  <a:pt x="1008802" y="443362"/>
                </a:lnTo>
                <a:lnTo>
                  <a:pt x="992498" y="379127"/>
                </a:lnTo>
                <a:cubicBezTo>
                  <a:pt x="982351" y="340808"/>
                  <a:pt x="972331" y="300449"/>
                  <a:pt x="962438" y="258050"/>
                </a:cubicBezTo>
                <a:cubicBezTo>
                  <a:pt x="952545" y="215652"/>
                  <a:pt x="942525" y="174783"/>
                  <a:pt x="932378" y="135443"/>
                </a:cubicBezTo>
                <a:close/>
                <a:moveTo>
                  <a:pt x="2085032" y="21"/>
                </a:moveTo>
                <a:lnTo>
                  <a:pt x="2678064" y="21"/>
                </a:lnTo>
                <a:lnTo>
                  <a:pt x="2678064" y="150731"/>
                </a:lnTo>
                <a:lnTo>
                  <a:pt x="2472191" y="150731"/>
                </a:lnTo>
                <a:lnTo>
                  <a:pt x="2472191" y="758160"/>
                </a:lnTo>
                <a:lnTo>
                  <a:pt x="2289886" y="758160"/>
                </a:lnTo>
                <a:lnTo>
                  <a:pt x="2289886" y="150731"/>
                </a:lnTo>
                <a:lnTo>
                  <a:pt x="2085032" y="150731"/>
                </a:lnTo>
                <a:close/>
                <a:moveTo>
                  <a:pt x="1400175" y="21"/>
                </a:moveTo>
                <a:lnTo>
                  <a:pt x="1678339" y="21"/>
                </a:lnTo>
                <a:cubicBezTo>
                  <a:pt x="1733028" y="-433"/>
                  <a:pt x="1782666" y="6584"/>
                  <a:pt x="1827255" y="21070"/>
                </a:cubicBezTo>
                <a:cubicBezTo>
                  <a:pt x="1871843" y="35557"/>
                  <a:pt x="1907427" y="60234"/>
                  <a:pt x="1934005" y="95102"/>
                </a:cubicBezTo>
                <a:cubicBezTo>
                  <a:pt x="1960584" y="129969"/>
                  <a:pt x="1974203" y="177749"/>
                  <a:pt x="1974862" y="238439"/>
                </a:cubicBezTo>
                <a:cubicBezTo>
                  <a:pt x="1974332" y="293908"/>
                  <a:pt x="1962407" y="339736"/>
                  <a:pt x="1939089" y="375923"/>
                </a:cubicBezTo>
                <a:cubicBezTo>
                  <a:pt x="1915771" y="412110"/>
                  <a:pt x="1884241" y="439313"/>
                  <a:pt x="1844501" y="457533"/>
                </a:cubicBezTo>
                <a:lnTo>
                  <a:pt x="2013591" y="758160"/>
                </a:lnTo>
                <a:lnTo>
                  <a:pt x="1809874" y="758160"/>
                </a:lnTo>
                <a:lnTo>
                  <a:pt x="1670181" y="491136"/>
                </a:lnTo>
                <a:lnTo>
                  <a:pt x="1582480" y="491136"/>
                </a:lnTo>
                <a:lnTo>
                  <a:pt x="1582480" y="758160"/>
                </a:lnTo>
                <a:lnTo>
                  <a:pt x="1400175" y="758160"/>
                </a:lnTo>
                <a:close/>
                <a:moveTo>
                  <a:pt x="825384" y="21"/>
                </a:moveTo>
                <a:lnTo>
                  <a:pt x="1043447" y="21"/>
                </a:lnTo>
                <a:lnTo>
                  <a:pt x="1278833" y="758160"/>
                </a:lnTo>
                <a:lnTo>
                  <a:pt x="1087264" y="758160"/>
                </a:lnTo>
                <a:lnTo>
                  <a:pt x="1043447" y="583881"/>
                </a:lnTo>
                <a:lnTo>
                  <a:pt x="819270" y="583881"/>
                </a:lnTo>
                <a:lnTo>
                  <a:pt x="775453" y="758160"/>
                </a:lnTo>
                <a:lnTo>
                  <a:pt x="589998" y="758160"/>
                </a:lnTo>
                <a:close/>
                <a:moveTo>
                  <a:pt x="0" y="21"/>
                </a:moveTo>
                <a:lnTo>
                  <a:pt x="265928" y="21"/>
                </a:lnTo>
                <a:cubicBezTo>
                  <a:pt x="322325" y="-408"/>
                  <a:pt x="373424" y="7011"/>
                  <a:pt x="419228" y="22278"/>
                </a:cubicBezTo>
                <a:cubicBezTo>
                  <a:pt x="465032" y="37544"/>
                  <a:pt x="501546" y="63227"/>
                  <a:pt x="528773" y="99328"/>
                </a:cubicBezTo>
                <a:cubicBezTo>
                  <a:pt x="555999" y="135429"/>
                  <a:pt x="569945" y="184517"/>
                  <a:pt x="570611" y="246594"/>
                </a:cubicBezTo>
                <a:cubicBezTo>
                  <a:pt x="569877" y="306595"/>
                  <a:pt x="555842" y="355776"/>
                  <a:pt x="528509" y="394137"/>
                </a:cubicBezTo>
                <a:cubicBezTo>
                  <a:pt x="501176" y="432497"/>
                  <a:pt x="464951" y="460835"/>
                  <a:pt x="419834" y="479150"/>
                </a:cubicBezTo>
                <a:cubicBezTo>
                  <a:pt x="374716" y="497465"/>
                  <a:pt x="325114" y="506556"/>
                  <a:pt x="271027" y="506423"/>
                </a:cubicBezTo>
                <a:lnTo>
                  <a:pt x="182305" y="506423"/>
                </a:lnTo>
                <a:lnTo>
                  <a:pt x="182305" y="758160"/>
                </a:lnTo>
                <a:lnTo>
                  <a:pt x="0" y="75816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D450832-5057-4E70-BED4-CB065C481B17}"/>
              </a:ext>
            </a:extLst>
          </p:cNvPr>
          <p:cNvSpPr/>
          <p:nvPr/>
        </p:nvSpPr>
        <p:spPr>
          <a:xfrm>
            <a:off x="8394700" y="4501143"/>
            <a:ext cx="856518" cy="843454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E7A7C1A-BC5C-4147-8B23-79A8E9515A64}"/>
              </a:ext>
            </a:extLst>
          </p:cNvPr>
          <p:cNvSpPr/>
          <p:nvPr/>
        </p:nvSpPr>
        <p:spPr>
          <a:xfrm>
            <a:off x="9518841" y="940250"/>
            <a:ext cx="856518" cy="843454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1EFC69E-D0EE-40D2-AC83-67C9E32EE89C}"/>
              </a:ext>
            </a:extLst>
          </p:cNvPr>
          <p:cNvSpPr/>
          <p:nvPr/>
        </p:nvSpPr>
        <p:spPr>
          <a:xfrm>
            <a:off x="2423523" y="4905514"/>
            <a:ext cx="538296" cy="530086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spc="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67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A8870-434B-457C-90CE-9DBCEA58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"/>
          <a:stretch/>
        </p:blipFill>
        <p:spPr>
          <a:xfrm>
            <a:off x="685187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D204B-699C-4A6D-B7DB-26FABB0D1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4966</TotalTime>
  <Words>207</Words>
  <Application>Microsoft Office PowerPoint</Application>
  <PresentationFormat>Widescreen</PresentationFormat>
  <Paragraphs>67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等线</vt:lpstr>
      <vt:lpstr>等线 Light</vt:lpstr>
      <vt:lpstr>Noto Sans S Chinese Regular</vt:lpstr>
      <vt:lpstr>맑은 고딕</vt:lpstr>
      <vt:lpstr>바탕체</vt:lpstr>
      <vt:lpstr>思源黑体 CN Bold</vt:lpstr>
      <vt:lpstr>思源黑体 CN ExtraLight</vt:lpstr>
      <vt:lpstr>한컴 고딕</vt:lpstr>
      <vt:lpstr>함초롬돋움</vt:lpstr>
      <vt:lpstr>Arial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2021 국내 관광 트렌드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安冉</dc:creator>
  <cp:lastModifiedBy>junmin choi</cp:lastModifiedBy>
  <cp:revision>159</cp:revision>
  <dcterms:created xsi:type="dcterms:W3CDTF">2018-07-16T09:12:40Z</dcterms:created>
  <dcterms:modified xsi:type="dcterms:W3CDTF">2021-06-09T14:15:28Z</dcterms:modified>
</cp:coreProperties>
</file>